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Override1.xml" ContentType="application/vnd.openxmlformats-officedocument.themeOverride+xml"/>
  <Override PartName="/ppt/theme/themeOverride10.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 id="2147483668" r:id="rId3"/>
  </p:sldMasterIdLst>
  <p:notesMasterIdLst>
    <p:notesMasterId r:id="rId85"/>
  </p:notesMasterIdLst>
  <p:handoutMasterIdLst>
    <p:handoutMasterId r:id="rId86"/>
  </p:handoutMasterIdLst>
  <p:sldIdLst>
    <p:sldId id="435" r:id="rId4"/>
    <p:sldId id="438" r:id="rId5"/>
    <p:sldId id="437" r:id="rId6"/>
    <p:sldId id="440" r:id="rId7"/>
    <p:sldId id="441" r:id="rId8"/>
    <p:sldId id="442" r:id="rId9"/>
    <p:sldId id="443" r:id="rId10"/>
    <p:sldId id="444" r:id="rId11"/>
    <p:sldId id="445" r:id="rId12"/>
    <p:sldId id="446" r:id="rId13"/>
    <p:sldId id="447" r:id="rId14"/>
    <p:sldId id="448" r:id="rId15"/>
    <p:sldId id="449" r:id="rId16"/>
    <p:sldId id="451" r:id="rId17"/>
    <p:sldId id="452" r:id="rId18"/>
    <p:sldId id="453" r:id="rId19"/>
    <p:sldId id="454" r:id="rId20"/>
    <p:sldId id="455" r:id="rId21"/>
    <p:sldId id="456" r:id="rId22"/>
    <p:sldId id="457" r:id="rId23"/>
    <p:sldId id="458" r:id="rId24"/>
    <p:sldId id="459" r:id="rId25"/>
    <p:sldId id="460" r:id="rId26"/>
    <p:sldId id="461" r:id="rId27"/>
    <p:sldId id="472" r:id="rId28"/>
    <p:sldId id="474" r:id="rId29"/>
    <p:sldId id="473" r:id="rId30"/>
    <p:sldId id="475" r:id="rId31"/>
    <p:sldId id="476" r:id="rId32"/>
    <p:sldId id="477" r:id="rId33"/>
    <p:sldId id="478" r:id="rId34"/>
    <p:sldId id="479" r:id="rId35"/>
    <p:sldId id="480" r:id="rId36"/>
    <p:sldId id="481" r:id="rId37"/>
    <p:sldId id="482" r:id="rId38"/>
    <p:sldId id="483" r:id="rId39"/>
    <p:sldId id="484" r:id="rId40"/>
    <p:sldId id="485" r:id="rId41"/>
    <p:sldId id="486" r:id="rId42"/>
    <p:sldId id="487" r:id="rId43"/>
    <p:sldId id="488" r:id="rId44"/>
    <p:sldId id="489" r:id="rId45"/>
    <p:sldId id="490" r:id="rId46"/>
    <p:sldId id="491" r:id="rId47"/>
    <p:sldId id="492" r:id="rId48"/>
    <p:sldId id="493" r:id="rId49"/>
    <p:sldId id="494" r:id="rId50"/>
    <p:sldId id="495" r:id="rId51"/>
    <p:sldId id="496" r:id="rId52"/>
    <p:sldId id="497" r:id="rId53"/>
    <p:sldId id="498" r:id="rId54"/>
    <p:sldId id="499" r:id="rId55"/>
    <p:sldId id="500" r:id="rId56"/>
    <p:sldId id="501" r:id="rId57"/>
    <p:sldId id="502" r:id="rId58"/>
    <p:sldId id="503" r:id="rId59"/>
    <p:sldId id="504" r:id="rId60"/>
    <p:sldId id="505" r:id="rId61"/>
    <p:sldId id="506" r:id="rId62"/>
    <p:sldId id="507" r:id="rId63"/>
    <p:sldId id="508" r:id="rId64"/>
    <p:sldId id="509" r:id="rId65"/>
    <p:sldId id="510" r:id="rId66"/>
    <p:sldId id="511" r:id="rId67"/>
    <p:sldId id="512" r:id="rId68"/>
    <p:sldId id="513" r:id="rId69"/>
    <p:sldId id="514" r:id="rId70"/>
    <p:sldId id="515" r:id="rId71"/>
    <p:sldId id="517" r:id="rId72"/>
    <p:sldId id="518" r:id="rId73"/>
    <p:sldId id="519" r:id="rId74"/>
    <p:sldId id="520" r:id="rId75"/>
    <p:sldId id="521" r:id="rId76"/>
    <p:sldId id="522" r:id="rId77"/>
    <p:sldId id="523" r:id="rId78"/>
    <p:sldId id="524" r:id="rId79"/>
    <p:sldId id="525" r:id="rId80"/>
    <p:sldId id="526" r:id="rId81"/>
    <p:sldId id="527" r:id="rId82"/>
    <p:sldId id="528" r:id="rId83"/>
    <p:sldId id="353" r:id="rId84"/>
  </p:sldIdLst>
  <p:sldSz cx="12192000" cy="6858000"/>
  <p:notesSz cx="6858000" cy="9144000"/>
  <p:custDataLst>
    <p:tags r:id="rId90"/>
  </p:custDataLst>
  <p:defaultTextStyle>
    <a:defPPr>
      <a:defRPr lang="zh-CN"/>
    </a:defPPr>
    <a:lvl1pPr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083" userDrawn="1">
          <p15:clr>
            <a:srgbClr val="A4A3A4"/>
          </p15:clr>
        </p15:guide>
        <p15:guide id="2" pos="385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696D3"/>
    <a:srgbClr val="269FD3"/>
    <a:srgbClr val="0C86B6"/>
    <a:srgbClr val="FFCCCC"/>
    <a:srgbClr val="FF9900"/>
    <a:srgbClr val="6666FF"/>
    <a:srgbClr val="9900FF"/>
    <a:srgbClr val="9933FF"/>
    <a:srgbClr val="366092"/>
    <a:srgbClr val="FF7C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howGuides="1">
      <p:cViewPr varScale="1">
        <p:scale>
          <a:sx n="76" d="100"/>
          <a:sy n="76" d="100"/>
        </p:scale>
        <p:origin x="72" y="173"/>
      </p:cViewPr>
      <p:guideLst>
        <p:guide orient="horz" pos="2083"/>
        <p:guide pos="385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0" Type="http://schemas.openxmlformats.org/officeDocument/2006/relationships/tags" Target="tags/tag209.xml"/><Relationship Id="rId9" Type="http://schemas.openxmlformats.org/officeDocument/2006/relationships/slide" Target="slides/slide6.xml"/><Relationship Id="rId89" Type="http://schemas.openxmlformats.org/officeDocument/2006/relationships/tableStyles" Target="tableStyles.xml"/><Relationship Id="rId88" Type="http://schemas.openxmlformats.org/officeDocument/2006/relationships/viewProps" Target="viewProps.xml"/><Relationship Id="rId87" Type="http://schemas.openxmlformats.org/officeDocument/2006/relationships/presProps" Target="presProps.xml"/><Relationship Id="rId86" Type="http://schemas.openxmlformats.org/officeDocument/2006/relationships/handoutMaster" Target="handoutMasters/handoutMaster1.xml"/><Relationship Id="rId85" Type="http://schemas.openxmlformats.org/officeDocument/2006/relationships/notesMaster" Target="notesMasters/notesMaster1.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Master" Target="slideMasters/slideMaster2.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660D03E-A00B-4148-B7C4-0A80716CBB93}"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C83366F0-F63C-4B25-9331-7DFBF70FDBCF}" type="slidenum">
              <a:rPr lang="zh-CN" altLang="en-US" smtClean="0"/>
            </a:fld>
            <a:endParaRPr lang="zh-CN" altLang="en-US"/>
          </a:p>
        </p:txBody>
      </p:sp>
    </p:spTree>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1953279-6BF8-46AE-A013-2EBBD1BE229F}"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535486A-523A-4169-A026-E9B7C8D197E8}" type="slidenum">
              <a:rPr lang="zh-CN" altLang="en-US" smtClean="0"/>
            </a:fld>
            <a:endParaRPr lang="zh-CN" altLang="en-US"/>
          </a:p>
        </p:txBody>
      </p:sp>
    </p:spTree>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7" Type="http://schemas.openxmlformats.org/officeDocument/2006/relationships/tags" Target="../tags/tag33.xml"/><Relationship Id="rId6" Type="http://schemas.openxmlformats.org/officeDocument/2006/relationships/tags" Target="../tags/tag32.xml"/><Relationship Id="rId5" Type="http://schemas.openxmlformats.org/officeDocument/2006/relationships/tags" Target="../tags/tag31.xml"/><Relationship Id="rId4" Type="http://schemas.openxmlformats.org/officeDocument/2006/relationships/tags" Target="../tags/tag30.xml"/><Relationship Id="rId3" Type="http://schemas.openxmlformats.org/officeDocument/2006/relationships/tags" Target="../tags/tag29.xml"/><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7" Type="http://schemas.openxmlformats.org/officeDocument/2006/relationships/tags" Target="../tags/tag38.xml"/><Relationship Id="rId6" Type="http://schemas.openxmlformats.org/officeDocument/2006/relationships/tags" Target="../tags/tag37.xml"/><Relationship Id="rId5" Type="http://schemas.openxmlformats.org/officeDocument/2006/relationships/tags" Target="../tags/tag36.xml"/><Relationship Id="rId4" Type="http://schemas.openxmlformats.org/officeDocument/2006/relationships/tags" Target="../tags/tag35.xml"/><Relationship Id="rId3" Type="http://schemas.openxmlformats.org/officeDocument/2006/relationships/tags" Target="../tags/tag34.xml"/><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7" Type="http://schemas.openxmlformats.org/officeDocument/2006/relationships/tags" Target="../tags/tag43.xml"/><Relationship Id="rId6" Type="http://schemas.openxmlformats.org/officeDocument/2006/relationships/tags" Target="../tags/tag42.xml"/><Relationship Id="rId5" Type="http://schemas.openxmlformats.org/officeDocument/2006/relationships/tags" Target="../tags/tag41.xml"/><Relationship Id="rId4" Type="http://schemas.openxmlformats.org/officeDocument/2006/relationships/tags" Target="../tags/tag40.xml"/><Relationship Id="rId3" Type="http://schemas.openxmlformats.org/officeDocument/2006/relationships/tags" Target="../tags/tag39.xml"/><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7" Type="http://schemas.openxmlformats.org/officeDocument/2006/relationships/tags" Target="../tags/tag48.xml"/><Relationship Id="rId6" Type="http://schemas.openxmlformats.org/officeDocument/2006/relationships/tags" Target="../tags/tag47.xml"/><Relationship Id="rId5" Type="http://schemas.openxmlformats.org/officeDocument/2006/relationships/tags" Target="../tags/tag46.xml"/><Relationship Id="rId4" Type="http://schemas.openxmlformats.org/officeDocument/2006/relationships/tags" Target="../tags/tag45.xml"/><Relationship Id="rId3" Type="http://schemas.openxmlformats.org/officeDocument/2006/relationships/tags" Target="../tags/tag44.xml"/><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4" Type="http://schemas.openxmlformats.org/officeDocument/2006/relationships/tags" Target="../tags/tag2.xml"/><Relationship Id="rId3" Type="http://schemas.openxmlformats.org/officeDocument/2006/relationships/tags" Target="../tags/tag1.xml"/><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4" Type="http://schemas.openxmlformats.org/officeDocument/2006/relationships/tags" Target="../tags/tag50.xml"/><Relationship Id="rId3" Type="http://schemas.openxmlformats.org/officeDocument/2006/relationships/tags" Target="../tags/tag49.xml"/><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4" Type="http://schemas.openxmlformats.org/officeDocument/2006/relationships/tags" Target="../tags/tag52.xml"/><Relationship Id="rId3" Type="http://schemas.openxmlformats.org/officeDocument/2006/relationships/tags" Target="../tags/tag51.xml"/><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5" Type="http://schemas.openxmlformats.org/officeDocument/2006/relationships/tags" Target="../tags/tag55.xml"/><Relationship Id="rId4" Type="http://schemas.openxmlformats.org/officeDocument/2006/relationships/tags" Target="../tags/tag54.xml"/><Relationship Id="rId3" Type="http://schemas.openxmlformats.org/officeDocument/2006/relationships/tags" Target="../tags/tag53.xml"/><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5" Type="http://schemas.openxmlformats.org/officeDocument/2006/relationships/tags" Target="../tags/tag58.xml"/><Relationship Id="rId4" Type="http://schemas.openxmlformats.org/officeDocument/2006/relationships/tags" Target="../tags/tag57.xml"/><Relationship Id="rId3" Type="http://schemas.openxmlformats.org/officeDocument/2006/relationships/tags" Target="../tags/tag56.xml"/><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5" Type="http://schemas.openxmlformats.org/officeDocument/2006/relationships/tags" Target="../tags/tag61.xml"/><Relationship Id="rId4" Type="http://schemas.openxmlformats.org/officeDocument/2006/relationships/tags" Target="../tags/tag60.xml"/><Relationship Id="rId3" Type="http://schemas.openxmlformats.org/officeDocument/2006/relationships/tags" Target="../tags/tag59.xml"/><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7" Type="http://schemas.openxmlformats.org/officeDocument/2006/relationships/tags" Target="../tags/tag66.xml"/><Relationship Id="rId6" Type="http://schemas.openxmlformats.org/officeDocument/2006/relationships/tags" Target="../tags/tag65.xml"/><Relationship Id="rId5" Type="http://schemas.openxmlformats.org/officeDocument/2006/relationships/tags" Target="../tags/tag64.xml"/><Relationship Id="rId4" Type="http://schemas.openxmlformats.org/officeDocument/2006/relationships/tags" Target="../tags/tag63.xml"/><Relationship Id="rId3" Type="http://schemas.openxmlformats.org/officeDocument/2006/relationships/tags" Target="../tags/tag62.xml"/><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7" Type="http://schemas.openxmlformats.org/officeDocument/2006/relationships/tags" Target="../tags/tag71.xml"/><Relationship Id="rId6" Type="http://schemas.openxmlformats.org/officeDocument/2006/relationships/tags" Target="../tags/tag70.xml"/><Relationship Id="rId5" Type="http://schemas.openxmlformats.org/officeDocument/2006/relationships/tags" Target="../tags/tag69.xml"/><Relationship Id="rId4" Type="http://schemas.openxmlformats.org/officeDocument/2006/relationships/tags" Target="../tags/tag68.xml"/><Relationship Id="rId3" Type="http://schemas.openxmlformats.org/officeDocument/2006/relationships/tags" Target="../tags/tag67.xml"/><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7" Type="http://schemas.openxmlformats.org/officeDocument/2006/relationships/tags" Target="../tags/tag76.xml"/><Relationship Id="rId6" Type="http://schemas.openxmlformats.org/officeDocument/2006/relationships/tags" Target="../tags/tag75.xml"/><Relationship Id="rId5" Type="http://schemas.openxmlformats.org/officeDocument/2006/relationships/tags" Target="../tags/tag74.xml"/><Relationship Id="rId4" Type="http://schemas.openxmlformats.org/officeDocument/2006/relationships/tags" Target="../tags/tag73.xml"/><Relationship Id="rId3" Type="http://schemas.openxmlformats.org/officeDocument/2006/relationships/tags" Target="../tags/tag72.xml"/><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7" Type="http://schemas.openxmlformats.org/officeDocument/2006/relationships/tags" Target="../tags/tag81.xml"/><Relationship Id="rId6" Type="http://schemas.openxmlformats.org/officeDocument/2006/relationships/tags" Target="../tags/tag80.xml"/><Relationship Id="rId5" Type="http://schemas.openxmlformats.org/officeDocument/2006/relationships/tags" Target="../tags/tag79.xml"/><Relationship Id="rId4" Type="http://schemas.openxmlformats.org/officeDocument/2006/relationships/tags" Target="../tags/tag78.xml"/><Relationship Id="rId3" Type="http://schemas.openxmlformats.org/officeDocument/2006/relationships/tags" Target="../tags/tag77.xml"/><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4" Type="http://schemas.openxmlformats.org/officeDocument/2006/relationships/tags" Target="../tags/tag4.xml"/><Relationship Id="rId3" Type="http://schemas.openxmlformats.org/officeDocument/2006/relationships/tags" Target="../tags/tag3.xml"/><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7" Type="http://schemas.openxmlformats.org/officeDocument/2006/relationships/tags" Target="../tags/tag86.xml"/><Relationship Id="rId6" Type="http://schemas.openxmlformats.org/officeDocument/2006/relationships/tags" Target="../tags/tag85.xml"/><Relationship Id="rId5" Type="http://schemas.openxmlformats.org/officeDocument/2006/relationships/tags" Target="../tags/tag84.xml"/><Relationship Id="rId4" Type="http://schemas.openxmlformats.org/officeDocument/2006/relationships/tags" Target="../tags/tag83.xml"/><Relationship Id="rId3" Type="http://schemas.openxmlformats.org/officeDocument/2006/relationships/tags" Target="../tags/tag82.xml"/><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7" Type="http://schemas.openxmlformats.org/officeDocument/2006/relationships/tags" Target="../tags/tag91.xml"/><Relationship Id="rId6" Type="http://schemas.openxmlformats.org/officeDocument/2006/relationships/tags" Target="../tags/tag90.xml"/><Relationship Id="rId5" Type="http://schemas.openxmlformats.org/officeDocument/2006/relationships/tags" Target="../tags/tag89.xml"/><Relationship Id="rId4" Type="http://schemas.openxmlformats.org/officeDocument/2006/relationships/tags" Target="../tags/tag88.xml"/><Relationship Id="rId3" Type="http://schemas.openxmlformats.org/officeDocument/2006/relationships/tags" Target="../tags/tag87.xml"/><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7" Type="http://schemas.openxmlformats.org/officeDocument/2006/relationships/tags" Target="../tags/tag96.xml"/><Relationship Id="rId6" Type="http://schemas.openxmlformats.org/officeDocument/2006/relationships/tags" Target="../tags/tag95.xml"/><Relationship Id="rId5" Type="http://schemas.openxmlformats.org/officeDocument/2006/relationships/tags" Target="../tags/tag94.xml"/><Relationship Id="rId4" Type="http://schemas.openxmlformats.org/officeDocument/2006/relationships/tags" Target="../tags/tag93.xml"/><Relationship Id="rId3" Type="http://schemas.openxmlformats.org/officeDocument/2006/relationships/tags" Target="../tags/tag92.xml"/><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5" Type="http://schemas.openxmlformats.org/officeDocument/2006/relationships/tags" Target="../tags/tag7.xml"/><Relationship Id="rId4" Type="http://schemas.openxmlformats.org/officeDocument/2006/relationships/tags" Target="../tags/tag6.xml"/><Relationship Id="rId3" Type="http://schemas.openxmlformats.org/officeDocument/2006/relationships/tags" Target="../tags/tag5.xml"/><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5" Type="http://schemas.openxmlformats.org/officeDocument/2006/relationships/tags" Target="../tags/tag10.xml"/><Relationship Id="rId4" Type="http://schemas.openxmlformats.org/officeDocument/2006/relationships/tags" Target="../tags/tag9.xml"/><Relationship Id="rId3" Type="http://schemas.openxmlformats.org/officeDocument/2006/relationships/tags" Target="../tags/tag8.xml"/><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5" Type="http://schemas.openxmlformats.org/officeDocument/2006/relationships/tags" Target="../tags/tag13.xml"/><Relationship Id="rId4" Type="http://schemas.openxmlformats.org/officeDocument/2006/relationships/tags" Target="../tags/tag12.xml"/><Relationship Id="rId3" Type="http://schemas.openxmlformats.org/officeDocument/2006/relationships/tags" Target="../tags/tag11.xml"/><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7" Type="http://schemas.openxmlformats.org/officeDocument/2006/relationships/tags" Target="../tags/tag18.xml"/><Relationship Id="rId6" Type="http://schemas.openxmlformats.org/officeDocument/2006/relationships/tags" Target="../tags/tag17.xml"/><Relationship Id="rId5" Type="http://schemas.openxmlformats.org/officeDocument/2006/relationships/tags" Target="../tags/tag16.xml"/><Relationship Id="rId4" Type="http://schemas.openxmlformats.org/officeDocument/2006/relationships/tags" Target="../tags/tag15.xml"/><Relationship Id="rId3" Type="http://schemas.openxmlformats.org/officeDocument/2006/relationships/tags" Target="../tags/tag14.xml"/><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7" Type="http://schemas.openxmlformats.org/officeDocument/2006/relationships/tags" Target="../tags/tag23.xml"/><Relationship Id="rId6" Type="http://schemas.openxmlformats.org/officeDocument/2006/relationships/tags" Target="../tags/tag22.xml"/><Relationship Id="rId5" Type="http://schemas.openxmlformats.org/officeDocument/2006/relationships/tags" Target="../tags/tag21.xml"/><Relationship Id="rId4" Type="http://schemas.openxmlformats.org/officeDocument/2006/relationships/tags" Target="../tags/tag20.xml"/><Relationship Id="rId3" Type="http://schemas.openxmlformats.org/officeDocument/2006/relationships/tags" Target="../tags/tag19.xml"/><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7" Type="http://schemas.openxmlformats.org/officeDocument/2006/relationships/tags" Target="../tags/tag28.xml"/><Relationship Id="rId6" Type="http://schemas.openxmlformats.org/officeDocument/2006/relationships/tags" Target="../tags/tag27.xml"/><Relationship Id="rId5" Type="http://schemas.openxmlformats.org/officeDocument/2006/relationships/tags" Target="../tags/tag26.xml"/><Relationship Id="rId4" Type="http://schemas.openxmlformats.org/officeDocument/2006/relationships/tags" Target="../tags/tag25.xml"/><Relationship Id="rId3" Type="http://schemas.openxmlformats.org/officeDocument/2006/relationships/tags" Target="../tags/tag24.xml"/><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10" name="矩形 9"/>
          <p:cNvSpPr/>
          <p:nvPr userDrawn="1"/>
        </p:nvSpPr>
        <p:spPr bwMode="auto">
          <a:xfrm>
            <a:off x="-14511" y="6502400"/>
            <a:ext cx="10602998" cy="145142"/>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1" name="矩形 10"/>
          <p:cNvSpPr/>
          <p:nvPr userDrawn="1"/>
        </p:nvSpPr>
        <p:spPr bwMode="auto">
          <a:xfrm>
            <a:off x="11277631" y="6495144"/>
            <a:ext cx="921657" cy="152398"/>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2" name="灯片编号占位符 2"/>
          <p:cNvSpPr txBox="1"/>
          <p:nvPr userDrawn="1"/>
        </p:nvSpPr>
        <p:spPr bwMode="auto">
          <a:xfrm>
            <a:off x="10360331" y="6341571"/>
            <a:ext cx="847844" cy="365125"/>
          </a:xfrm>
          <a:prstGeom prst="rect">
            <a:avLst/>
          </a:prstGeom>
          <a:noFill/>
          <a:ln>
            <a:noFill/>
          </a:ln>
        </p:spPr>
        <p:txBody>
          <a:bodyPr vert="horz" wrap="square" lIns="91440" tIns="45720" rIns="91440" bIns="45720" numCol="1" anchor="ctr" anchorCtr="0" compatLnSpc="1"/>
          <a:lstStyle>
            <a:defPPr>
              <a:defRPr lang="zh-CN"/>
            </a:defPPr>
            <a:lvl1pPr algn="r" rtl="0" eaLnBrk="1" fontAlgn="base" hangingPunct="1">
              <a:spcBef>
                <a:spcPct val="0"/>
              </a:spcBef>
              <a:spcAft>
                <a:spcPct val="0"/>
              </a:spcAft>
              <a:buFont typeface="Arial" panose="020B0604020202020204" pitchFamily="34" charset="0"/>
              <a:buNone/>
              <a:defRPr sz="1200" kern="1200">
                <a:solidFill>
                  <a:srgbClr val="898989"/>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defRPr/>
            </a:pPr>
            <a:fld id="{2CCF5A7F-EC20-4BA8-A62C-D8F3AF147111}" type="slidenum">
              <a:rPr lang="zh-CN" altLang="en-US" sz="3200" b="1" smtClean="0">
                <a:solidFill>
                  <a:schemeClr val="accent3"/>
                </a:solidFill>
                <a:latin typeface="楷体" panose="02010609060101010101" pitchFamily="49" charset="-122"/>
                <a:ea typeface="楷体" panose="02010609060101010101" pitchFamily="49" charset="-122"/>
              </a:rPr>
            </a:fld>
            <a:endParaRPr lang="zh-CN" altLang="en-US" sz="3200" b="1" dirty="0">
              <a:solidFill>
                <a:schemeClr val="accent3"/>
              </a:solidFill>
              <a:latin typeface="楷体" panose="02010609060101010101" pitchFamily="49" charset="-122"/>
              <a:ea typeface="楷体" panose="02010609060101010101" pitchFamily="49" charset="-122"/>
            </a:endParaRPr>
          </a:p>
        </p:txBody>
      </p:sp>
      <p:sp>
        <p:nvSpPr>
          <p:cNvPr id="14" name="矩形 13"/>
          <p:cNvSpPr/>
          <p:nvPr userDrawn="1"/>
        </p:nvSpPr>
        <p:spPr bwMode="auto">
          <a:xfrm flipV="1">
            <a:off x="73025" y="603885"/>
            <a:ext cx="9162415" cy="85725"/>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6" name="TextBox 15"/>
          <p:cNvSpPr txBox="1"/>
          <p:nvPr userDrawn="1"/>
        </p:nvSpPr>
        <p:spPr>
          <a:xfrm>
            <a:off x="112395" y="215900"/>
            <a:ext cx="9825990" cy="398780"/>
          </a:xfrm>
          <a:prstGeom prst="rect">
            <a:avLst/>
          </a:prstGeom>
          <a:noFill/>
        </p:spPr>
        <p:txBody>
          <a:bodyPr wrap="square" rtlCol="0">
            <a:spAutoFit/>
          </a:bodyPr>
          <a:lstStyle/>
          <a:p>
            <a:r>
              <a:rPr lang="zh-CN" altLang="en-US" sz="2000" b="1" kern="1200" dirty="0">
                <a:solidFill>
                  <a:schemeClr val="accent3"/>
                </a:solidFill>
                <a:latin typeface="楷体" panose="02010609060101010101" pitchFamily="49" charset="-122"/>
                <a:ea typeface="楷体" panose="02010609060101010101" pitchFamily="49" charset="-122"/>
                <a:cs typeface="+mn-cs"/>
              </a:rPr>
              <a:t>简介</a:t>
            </a:r>
            <a:r>
              <a:rPr lang="en-US" altLang="zh-CN" sz="2000" b="1" kern="1200" dirty="0">
                <a:solidFill>
                  <a:schemeClr val="accent3"/>
                </a:solidFill>
                <a:latin typeface="楷体" panose="02010609060101010101" pitchFamily="49" charset="-122"/>
                <a:ea typeface="楷体" panose="02010609060101010101" pitchFamily="49" charset="-122"/>
                <a:cs typeface="+mn-cs"/>
              </a:rPr>
              <a:t>  </a:t>
            </a:r>
            <a:r>
              <a:rPr lang="zh-CN" altLang="en-US" sz="2000" b="1" dirty="0">
                <a:solidFill>
                  <a:schemeClr val="tx1">
                    <a:lumMod val="50000"/>
                    <a:lumOff val="50000"/>
                  </a:schemeClr>
                </a:solidFill>
                <a:latin typeface="楷体" panose="02010609060101010101" pitchFamily="49" charset="-122"/>
                <a:ea typeface="楷体" panose="02010609060101010101" pitchFamily="49" charset="-122"/>
                <a:sym typeface="+mn-ea"/>
              </a:rPr>
              <a:t>贝叶斯模型平均</a:t>
            </a:r>
            <a:r>
              <a:rPr lang="en-US" altLang="zh-CN" sz="2000" b="1" dirty="0">
                <a:solidFill>
                  <a:schemeClr val="tx1">
                    <a:lumMod val="50000"/>
                    <a:lumOff val="50000"/>
                  </a:schemeClr>
                </a:solidFill>
                <a:latin typeface="楷体" panose="02010609060101010101" pitchFamily="49" charset="-122"/>
                <a:ea typeface="楷体" panose="02010609060101010101" pitchFamily="49" charset="-122"/>
                <a:sym typeface="+mn-ea"/>
              </a:rPr>
              <a:t>  </a:t>
            </a:r>
            <a:r>
              <a:rPr lang="zh-CN" altLang="en-US" sz="2000" b="1" dirty="0">
                <a:solidFill>
                  <a:schemeClr val="tx1">
                    <a:lumMod val="50000"/>
                    <a:lumOff val="50000"/>
                  </a:schemeClr>
                </a:solidFill>
                <a:latin typeface="楷体" panose="02010609060101010101" pitchFamily="49" charset="-122"/>
                <a:ea typeface="楷体" panose="02010609060101010101" pitchFamily="49" charset="-122"/>
                <a:sym typeface="+mn-ea"/>
              </a:rPr>
              <a:t>频率模型平均</a:t>
            </a:r>
            <a:r>
              <a:rPr lang="en-US" altLang="zh-CN" sz="2000" b="1" dirty="0">
                <a:solidFill>
                  <a:schemeClr val="tx1">
                    <a:lumMod val="50000"/>
                    <a:lumOff val="50000"/>
                  </a:schemeClr>
                </a:solidFill>
                <a:latin typeface="楷体" panose="02010609060101010101" pitchFamily="49" charset="-122"/>
                <a:ea typeface="楷体" panose="02010609060101010101" pitchFamily="49" charset="-122"/>
                <a:sym typeface="+mn-ea"/>
              </a:rPr>
              <a:t>  </a:t>
            </a:r>
            <a:r>
              <a:rPr lang="zh-CN" altLang="en-US" sz="2000" b="1" dirty="0">
                <a:solidFill>
                  <a:schemeClr val="tx1">
                    <a:lumMod val="50000"/>
                    <a:lumOff val="50000"/>
                  </a:schemeClr>
                </a:solidFill>
                <a:latin typeface="楷体" panose="02010609060101010101" pitchFamily="49" charset="-122"/>
                <a:ea typeface="楷体" panose="02010609060101010101" pitchFamily="49" charset="-122"/>
                <a:sym typeface="+mn-ea"/>
              </a:rPr>
              <a:t>权重选择方法</a:t>
            </a:r>
            <a:r>
              <a:rPr lang="en-US" altLang="zh-CN" sz="2000" b="1" dirty="0">
                <a:solidFill>
                  <a:schemeClr val="tx1">
                    <a:lumMod val="50000"/>
                    <a:lumOff val="50000"/>
                  </a:schemeClr>
                </a:solidFill>
                <a:latin typeface="楷体" panose="02010609060101010101" pitchFamily="49" charset="-122"/>
                <a:ea typeface="楷体" panose="02010609060101010101" pitchFamily="49" charset="-122"/>
                <a:sym typeface="+mn-ea"/>
              </a:rPr>
              <a:t>  Python</a:t>
            </a:r>
            <a:r>
              <a:rPr lang="zh-CN" altLang="en-US" sz="2000" b="1" dirty="0">
                <a:solidFill>
                  <a:schemeClr val="tx1">
                    <a:lumMod val="50000"/>
                    <a:lumOff val="50000"/>
                  </a:schemeClr>
                </a:solidFill>
                <a:latin typeface="楷体" panose="02010609060101010101" pitchFamily="49" charset="-122"/>
                <a:ea typeface="楷体" panose="02010609060101010101" pitchFamily="49" charset="-122"/>
                <a:sym typeface="+mn-ea"/>
              </a:rPr>
              <a:t>语言实现</a:t>
            </a:r>
            <a:r>
              <a:rPr lang="en-US" altLang="zh-CN" sz="2000" b="1" dirty="0">
                <a:solidFill>
                  <a:schemeClr val="tx1">
                    <a:lumMod val="50000"/>
                    <a:lumOff val="50000"/>
                  </a:schemeClr>
                </a:solidFill>
                <a:latin typeface="楷体" panose="02010609060101010101" pitchFamily="49" charset="-122"/>
                <a:ea typeface="楷体" panose="02010609060101010101" pitchFamily="49" charset="-122"/>
                <a:sym typeface="+mn-ea"/>
              </a:rPr>
              <a:t>  </a:t>
            </a:r>
            <a:r>
              <a:rPr lang="zh-CN" altLang="en-US" sz="2000" b="1" dirty="0">
                <a:solidFill>
                  <a:schemeClr val="tx1">
                    <a:lumMod val="50000"/>
                    <a:lumOff val="50000"/>
                  </a:schemeClr>
                </a:solidFill>
                <a:latin typeface="楷体" panose="02010609060101010101" pitchFamily="49" charset="-122"/>
                <a:ea typeface="楷体" panose="02010609060101010101" pitchFamily="49" charset="-122"/>
                <a:sym typeface="+mn-ea"/>
              </a:rPr>
              <a:t>练习</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sym typeface="+mn-ea"/>
            </a:endParaRPr>
          </a:p>
        </p:txBody>
      </p:sp>
      <p:sp>
        <p:nvSpPr>
          <p:cNvPr id="21" name="等腰三角形 20"/>
          <p:cNvSpPr/>
          <p:nvPr userDrawn="1"/>
        </p:nvSpPr>
        <p:spPr bwMode="auto">
          <a:xfrm flipV="1">
            <a:off x="345796" y="774676"/>
            <a:ext cx="198783" cy="152400"/>
          </a:xfrm>
          <a:prstGeom prst="triangle">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pic>
        <p:nvPicPr>
          <p:cNvPr id="15" name="图片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94720" y="59690"/>
            <a:ext cx="956310" cy="956310"/>
          </a:xfrm>
          <a:prstGeom prst="rect">
            <a:avLst/>
          </a:prstGeom>
        </p:spPr>
      </p:pic>
    </p:spTree>
  </p:cSld>
  <p:clrMapOvr>
    <a:masterClrMapping/>
  </p:clrMapOvr>
  <p:transition spd="slow">
    <p:push/>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_标题幻灯片">
    <p:spTree>
      <p:nvGrpSpPr>
        <p:cNvPr id="1" name=""/>
        <p:cNvGrpSpPr/>
        <p:nvPr/>
      </p:nvGrpSpPr>
      <p:grpSpPr>
        <a:xfrm>
          <a:off x="0" y="0"/>
          <a:ext cx="0" cy="0"/>
          <a:chOff x="0" y="0"/>
          <a:chExt cx="0" cy="0"/>
        </a:xfrm>
      </p:grpSpPr>
      <p:sp>
        <p:nvSpPr>
          <p:cNvPr id="10" name="矩形 9"/>
          <p:cNvSpPr/>
          <p:nvPr userDrawn="1"/>
        </p:nvSpPr>
        <p:spPr bwMode="auto">
          <a:xfrm>
            <a:off x="-14511" y="6502400"/>
            <a:ext cx="10602998" cy="145142"/>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1" name="矩形 10"/>
          <p:cNvSpPr/>
          <p:nvPr userDrawn="1"/>
        </p:nvSpPr>
        <p:spPr bwMode="auto">
          <a:xfrm>
            <a:off x="11277631" y="6495144"/>
            <a:ext cx="921657" cy="152398"/>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2" name="灯片编号占位符 2"/>
          <p:cNvSpPr txBox="1"/>
          <p:nvPr userDrawn="1"/>
        </p:nvSpPr>
        <p:spPr bwMode="auto">
          <a:xfrm>
            <a:off x="10360331" y="6341571"/>
            <a:ext cx="847844" cy="365125"/>
          </a:xfrm>
          <a:prstGeom prst="rect">
            <a:avLst/>
          </a:prstGeom>
          <a:noFill/>
          <a:ln>
            <a:noFill/>
          </a:ln>
        </p:spPr>
        <p:txBody>
          <a:bodyPr vert="horz" wrap="square" lIns="91440" tIns="45720" rIns="91440" bIns="45720" numCol="1" anchor="ctr" anchorCtr="0" compatLnSpc="1"/>
          <a:lstStyle>
            <a:defPPr>
              <a:defRPr lang="zh-CN"/>
            </a:defPPr>
            <a:lvl1pPr algn="r" rtl="0" eaLnBrk="1" fontAlgn="base" hangingPunct="1">
              <a:spcBef>
                <a:spcPct val="0"/>
              </a:spcBef>
              <a:spcAft>
                <a:spcPct val="0"/>
              </a:spcAft>
              <a:buFont typeface="Arial" panose="020B0604020202020204" pitchFamily="34" charset="0"/>
              <a:buNone/>
              <a:defRPr sz="1200" kern="1200">
                <a:solidFill>
                  <a:srgbClr val="898989"/>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defRPr/>
            </a:pPr>
            <a:fld id="{2CCF5A7F-EC20-4BA8-A62C-D8F3AF147111}" type="slidenum">
              <a:rPr lang="zh-CN" altLang="en-US" sz="3200" b="1" smtClean="0">
                <a:solidFill>
                  <a:schemeClr val="accent3"/>
                </a:solidFill>
                <a:latin typeface="楷体" panose="02010609060101010101" pitchFamily="49" charset="-122"/>
                <a:ea typeface="楷体" panose="02010609060101010101" pitchFamily="49" charset="-122"/>
              </a:rPr>
            </a:fld>
            <a:endParaRPr lang="zh-CN" altLang="en-US" sz="3200" b="1" dirty="0">
              <a:solidFill>
                <a:schemeClr val="accent3"/>
              </a:solidFill>
              <a:latin typeface="楷体" panose="02010609060101010101" pitchFamily="49" charset="-122"/>
              <a:ea typeface="楷体" panose="02010609060101010101" pitchFamily="49" charset="-122"/>
            </a:endParaRPr>
          </a:p>
        </p:txBody>
      </p:sp>
      <p:sp>
        <p:nvSpPr>
          <p:cNvPr id="14" name="矩形 13"/>
          <p:cNvSpPr/>
          <p:nvPr userDrawn="1"/>
        </p:nvSpPr>
        <p:spPr bwMode="auto">
          <a:xfrm flipV="1">
            <a:off x="283210" y="775335"/>
            <a:ext cx="9162415" cy="85725"/>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6" name="TextBox 15"/>
          <p:cNvSpPr txBox="1"/>
          <p:nvPr userDrawn="1"/>
        </p:nvSpPr>
        <p:spPr>
          <a:xfrm>
            <a:off x="283210" y="186055"/>
            <a:ext cx="842010" cy="368300"/>
          </a:xfrm>
          <a:prstGeom prst="rect">
            <a:avLst/>
          </a:prstGeom>
          <a:noFill/>
        </p:spPr>
        <p:txBody>
          <a:bodyPr wrap="square" rtlCol="0">
            <a:spAutoFit/>
          </a:bodyPr>
          <a:lstStyle/>
          <a:p>
            <a:pPr algn="ctr">
              <a:buClrTx/>
              <a:buSzTx/>
            </a:pPr>
            <a:r>
              <a:rPr lang="zh-CN" altLang="en-US" sz="1800" b="1" kern="1200" dirty="0">
                <a:solidFill>
                  <a:schemeClr val="tx1">
                    <a:lumMod val="50000"/>
                    <a:lumOff val="50000"/>
                  </a:schemeClr>
                </a:solidFill>
                <a:latin typeface="楷体" panose="02010609060101010101" pitchFamily="49" charset="-122"/>
                <a:ea typeface="楷体" panose="02010609060101010101" pitchFamily="49" charset="-122"/>
                <a:cs typeface="+mn-cs"/>
              </a:rPr>
              <a:t>简介</a:t>
            </a:r>
            <a:endParaRPr lang="zh-CN" altLang="en-US" sz="1800" b="1" kern="1200" dirty="0">
              <a:solidFill>
                <a:schemeClr val="tx1">
                  <a:lumMod val="50000"/>
                  <a:lumOff val="50000"/>
                </a:schemeClr>
              </a:solidFill>
              <a:latin typeface="楷体" panose="02010609060101010101" pitchFamily="49" charset="-122"/>
              <a:ea typeface="楷体" panose="02010609060101010101" pitchFamily="49" charset="-122"/>
              <a:cs typeface="+mn-cs"/>
              <a:sym typeface="+mn-ea"/>
            </a:endParaRPr>
          </a:p>
        </p:txBody>
      </p:sp>
      <p:sp>
        <p:nvSpPr>
          <p:cNvPr id="21" name="等腰三角形 20"/>
          <p:cNvSpPr/>
          <p:nvPr userDrawn="1"/>
        </p:nvSpPr>
        <p:spPr bwMode="auto">
          <a:xfrm flipV="1">
            <a:off x="5415001" y="920091"/>
            <a:ext cx="198783" cy="152400"/>
          </a:xfrm>
          <a:prstGeom prst="triangle">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pic>
        <p:nvPicPr>
          <p:cNvPr id="15" name="图片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94720" y="59690"/>
            <a:ext cx="956310" cy="956310"/>
          </a:xfrm>
          <a:prstGeom prst="rect">
            <a:avLst/>
          </a:prstGeom>
        </p:spPr>
      </p:pic>
      <p:sp>
        <p:nvSpPr>
          <p:cNvPr id="2" name="文本框 1"/>
          <p:cNvSpPr txBox="1"/>
          <p:nvPr userDrawn="1"/>
        </p:nvSpPr>
        <p:spPr>
          <a:xfrm>
            <a:off x="1125220" y="130175"/>
            <a:ext cx="1565275" cy="645160"/>
          </a:xfrm>
          <a:prstGeom prst="rect">
            <a:avLst/>
          </a:prstGeom>
          <a:noFill/>
        </p:spPr>
        <p:txBody>
          <a:bodyPr wrap="square" rtlCol="0">
            <a:spAutoFit/>
          </a:bodyPr>
          <a:p>
            <a:pPr algn="ctr">
              <a:buClrTx/>
              <a:buSzTx/>
            </a:pPr>
            <a:r>
              <a:rPr lang="zh-CN" altLang="en-US" sz="1800" b="1" dirty="0">
                <a:solidFill>
                  <a:schemeClr val="tx1">
                    <a:lumMod val="50000"/>
                    <a:lumOff val="50000"/>
                  </a:schemeClr>
                </a:solidFill>
                <a:latin typeface="楷体" panose="02010609060101010101" pitchFamily="49" charset="-122"/>
                <a:ea typeface="楷体" panose="02010609060101010101" pitchFamily="49" charset="-122"/>
              </a:rPr>
              <a:t>基于边际模型的特征筛选</a:t>
            </a:r>
            <a:endParaRPr lang="zh-CN" altLang="en-US" sz="1800" b="1" dirty="0">
              <a:solidFill>
                <a:schemeClr val="tx1">
                  <a:lumMod val="50000"/>
                  <a:lumOff val="50000"/>
                </a:schemeClr>
              </a:solidFill>
              <a:latin typeface="楷体" panose="02010609060101010101" pitchFamily="49" charset="-122"/>
              <a:ea typeface="楷体" panose="02010609060101010101" pitchFamily="49" charset="-122"/>
            </a:endParaRPr>
          </a:p>
        </p:txBody>
      </p:sp>
      <p:sp>
        <p:nvSpPr>
          <p:cNvPr id="4" name="文本框 3"/>
          <p:cNvSpPr txBox="1"/>
          <p:nvPr userDrawn="1">
            <p:custDataLst>
              <p:tags r:id="rId3"/>
            </p:custDataLst>
          </p:nvPr>
        </p:nvSpPr>
        <p:spPr>
          <a:xfrm>
            <a:off x="2858770" y="130175"/>
            <a:ext cx="1873250" cy="645160"/>
          </a:xfrm>
          <a:prstGeom prst="rect">
            <a:avLst/>
          </a:prstGeom>
          <a:noFill/>
        </p:spPr>
        <p:txBody>
          <a:bodyPr wrap="square" rtlCol="0">
            <a:spAutoFit/>
          </a:bodyPr>
          <a:p>
            <a:pPr algn="ctr">
              <a:buClrTx/>
              <a:buSzTx/>
            </a:pPr>
            <a:r>
              <a:rPr lang="zh-CN" altLang="en-US" sz="1800" b="1" dirty="0">
                <a:solidFill>
                  <a:schemeClr val="tx1">
                    <a:lumMod val="50000"/>
                    <a:lumOff val="50000"/>
                  </a:schemeClr>
                </a:solidFill>
                <a:latin typeface="楷体" panose="02010609060101010101" pitchFamily="49" charset="-122"/>
                <a:ea typeface="楷体" panose="02010609060101010101" pitchFamily="49" charset="-122"/>
              </a:rPr>
              <a:t>基于边际相关系数的特征筛选</a:t>
            </a:r>
            <a:endParaRPr lang="zh-CN" altLang="en-US" sz="1800" b="1" dirty="0">
              <a:solidFill>
                <a:schemeClr val="tx1">
                  <a:lumMod val="50000"/>
                  <a:lumOff val="50000"/>
                </a:schemeClr>
              </a:solidFill>
              <a:latin typeface="楷体" panose="02010609060101010101" pitchFamily="49" charset="-122"/>
              <a:ea typeface="楷体" panose="02010609060101010101" pitchFamily="49" charset="-122"/>
            </a:endParaRPr>
          </a:p>
        </p:txBody>
      </p:sp>
      <p:sp>
        <p:nvSpPr>
          <p:cNvPr id="5" name="文本框 4"/>
          <p:cNvSpPr txBox="1"/>
          <p:nvPr userDrawn="1">
            <p:custDataLst>
              <p:tags r:id="rId4"/>
            </p:custDataLst>
          </p:nvPr>
        </p:nvSpPr>
        <p:spPr>
          <a:xfrm>
            <a:off x="4732020" y="130175"/>
            <a:ext cx="1565275" cy="645160"/>
          </a:xfrm>
          <a:prstGeom prst="rect">
            <a:avLst/>
          </a:prstGeom>
          <a:noFill/>
        </p:spPr>
        <p:txBody>
          <a:bodyPr wrap="square" rtlCol="0">
            <a:spAutoFit/>
          </a:bodyPr>
          <a:p>
            <a:pPr algn="ctr">
              <a:buClrTx/>
              <a:buSzTx/>
            </a:pPr>
            <a:r>
              <a:rPr lang="zh-CN" altLang="en-US" sz="1800" b="1" dirty="0">
                <a:solidFill>
                  <a:srgbClr val="C00000"/>
                </a:solidFill>
                <a:latin typeface="楷体" panose="02010609060101010101" pitchFamily="49" charset="-122"/>
                <a:ea typeface="楷体" panose="02010609060101010101" pitchFamily="49" charset="-122"/>
              </a:rPr>
              <a:t>高维分类数据的特征筛选</a:t>
            </a:r>
            <a:endParaRPr lang="zh-CN" altLang="en-US" sz="1800" b="1" dirty="0">
              <a:solidFill>
                <a:srgbClr val="C00000"/>
              </a:solidFill>
              <a:latin typeface="楷体" panose="02010609060101010101" pitchFamily="49" charset="-122"/>
              <a:ea typeface="楷体" panose="02010609060101010101" pitchFamily="49" charset="-122"/>
            </a:endParaRPr>
          </a:p>
        </p:txBody>
      </p:sp>
      <p:sp>
        <p:nvSpPr>
          <p:cNvPr id="6" name="文本框 5"/>
          <p:cNvSpPr txBox="1"/>
          <p:nvPr userDrawn="1">
            <p:custDataLst>
              <p:tags r:id="rId5"/>
            </p:custDataLst>
          </p:nvPr>
        </p:nvSpPr>
        <p:spPr>
          <a:xfrm>
            <a:off x="6297295" y="130175"/>
            <a:ext cx="1206500" cy="645160"/>
          </a:xfrm>
          <a:prstGeom prst="rect">
            <a:avLst/>
          </a:prstGeom>
          <a:noFill/>
        </p:spPr>
        <p:txBody>
          <a:bodyPr wrap="square" rtlCol="0">
            <a:spAutoFit/>
          </a:bodyPr>
          <a:p>
            <a:pPr algn="ctr">
              <a:buClrTx/>
              <a:buSzTx/>
            </a:pPr>
            <a:r>
              <a:rPr lang="zh-CN" altLang="en-US" sz="1800" b="1" dirty="0">
                <a:solidFill>
                  <a:schemeClr val="tx1">
                    <a:lumMod val="50000"/>
                    <a:lumOff val="50000"/>
                  </a:schemeClr>
                </a:solidFill>
                <a:latin typeface="楷体" panose="02010609060101010101" pitchFamily="49" charset="-122"/>
                <a:ea typeface="楷体" panose="02010609060101010101" pitchFamily="49" charset="-122"/>
              </a:rPr>
              <a:t>R语言</a:t>
            </a:r>
            <a:endParaRPr lang="zh-CN" altLang="en-US" sz="1800" b="1" dirty="0">
              <a:solidFill>
                <a:schemeClr val="tx1">
                  <a:lumMod val="50000"/>
                  <a:lumOff val="50000"/>
                </a:schemeClr>
              </a:solidFill>
              <a:latin typeface="楷体" panose="02010609060101010101" pitchFamily="49" charset="-122"/>
              <a:ea typeface="楷体" panose="02010609060101010101" pitchFamily="49" charset="-122"/>
            </a:endParaRPr>
          </a:p>
          <a:p>
            <a:pPr algn="ctr">
              <a:buClrTx/>
              <a:buSzTx/>
            </a:pPr>
            <a:r>
              <a:rPr lang="zh-CN" altLang="en-US" sz="1800" b="1" dirty="0">
                <a:solidFill>
                  <a:schemeClr val="tx1">
                    <a:lumMod val="50000"/>
                    <a:lumOff val="50000"/>
                  </a:schemeClr>
                </a:solidFill>
                <a:latin typeface="楷体" panose="02010609060101010101" pitchFamily="49" charset="-122"/>
                <a:ea typeface="楷体" panose="02010609060101010101" pitchFamily="49" charset="-122"/>
              </a:rPr>
              <a:t>实现</a:t>
            </a:r>
            <a:endParaRPr lang="zh-CN" altLang="en-US" sz="1800" b="1" dirty="0">
              <a:solidFill>
                <a:schemeClr val="tx1">
                  <a:lumMod val="50000"/>
                  <a:lumOff val="50000"/>
                </a:schemeClr>
              </a:solidFill>
              <a:latin typeface="楷体" panose="02010609060101010101" pitchFamily="49" charset="-122"/>
              <a:ea typeface="楷体" panose="02010609060101010101" pitchFamily="49" charset="-122"/>
            </a:endParaRPr>
          </a:p>
        </p:txBody>
      </p:sp>
      <p:sp>
        <p:nvSpPr>
          <p:cNvPr id="7" name="文本框 6"/>
          <p:cNvSpPr txBox="1"/>
          <p:nvPr userDrawn="1">
            <p:custDataLst>
              <p:tags r:id="rId6"/>
            </p:custDataLst>
          </p:nvPr>
        </p:nvSpPr>
        <p:spPr>
          <a:xfrm>
            <a:off x="7228205" y="130175"/>
            <a:ext cx="1373505" cy="645160"/>
          </a:xfrm>
          <a:prstGeom prst="rect">
            <a:avLst/>
          </a:prstGeom>
          <a:noFill/>
        </p:spPr>
        <p:txBody>
          <a:bodyPr wrap="square" rtlCol="0">
            <a:spAutoFit/>
          </a:bodyPr>
          <a:p>
            <a:pPr algn="ctr">
              <a:buClrTx/>
              <a:buSzTx/>
            </a:pPr>
            <a:r>
              <a:rPr lang="zh-CN" altLang="en-US" sz="1800" b="1" dirty="0">
                <a:solidFill>
                  <a:schemeClr val="tx1">
                    <a:lumMod val="50000"/>
                    <a:lumOff val="50000"/>
                  </a:schemeClr>
                </a:solidFill>
                <a:latin typeface="楷体" panose="02010609060101010101" pitchFamily="49" charset="-122"/>
                <a:ea typeface="楷体" panose="02010609060101010101" pitchFamily="49" charset="-122"/>
              </a:rPr>
              <a:t>Python语言</a:t>
            </a:r>
            <a:endParaRPr lang="zh-CN" altLang="en-US" sz="1800" b="1" dirty="0">
              <a:solidFill>
                <a:schemeClr val="tx1">
                  <a:lumMod val="50000"/>
                  <a:lumOff val="50000"/>
                </a:schemeClr>
              </a:solidFill>
              <a:latin typeface="楷体" panose="02010609060101010101" pitchFamily="49" charset="-122"/>
              <a:ea typeface="楷体" panose="02010609060101010101" pitchFamily="49" charset="-122"/>
            </a:endParaRPr>
          </a:p>
          <a:p>
            <a:pPr algn="ctr">
              <a:buClrTx/>
              <a:buSzTx/>
            </a:pPr>
            <a:r>
              <a:rPr lang="zh-CN" altLang="en-US" sz="1800" b="1" dirty="0">
                <a:solidFill>
                  <a:schemeClr val="tx1">
                    <a:lumMod val="50000"/>
                    <a:lumOff val="50000"/>
                  </a:schemeClr>
                </a:solidFill>
                <a:latin typeface="楷体" panose="02010609060101010101" pitchFamily="49" charset="-122"/>
                <a:ea typeface="楷体" panose="02010609060101010101" pitchFamily="49" charset="-122"/>
              </a:rPr>
              <a:t>实现</a:t>
            </a:r>
            <a:endParaRPr lang="zh-CN" altLang="en-US" sz="1800" b="1" dirty="0">
              <a:solidFill>
                <a:schemeClr val="tx1">
                  <a:lumMod val="50000"/>
                  <a:lumOff val="50000"/>
                </a:schemeClr>
              </a:solidFill>
              <a:latin typeface="楷体" panose="02010609060101010101" pitchFamily="49" charset="-122"/>
              <a:ea typeface="楷体" panose="02010609060101010101" pitchFamily="49" charset="-122"/>
            </a:endParaRPr>
          </a:p>
        </p:txBody>
      </p:sp>
      <p:sp>
        <p:nvSpPr>
          <p:cNvPr id="8" name="文本框 7"/>
          <p:cNvSpPr txBox="1"/>
          <p:nvPr userDrawn="1">
            <p:custDataLst>
              <p:tags r:id="rId7"/>
            </p:custDataLst>
          </p:nvPr>
        </p:nvSpPr>
        <p:spPr>
          <a:xfrm>
            <a:off x="8550275" y="216535"/>
            <a:ext cx="1206500" cy="368300"/>
          </a:xfrm>
          <a:prstGeom prst="rect">
            <a:avLst/>
          </a:prstGeom>
          <a:noFill/>
        </p:spPr>
        <p:txBody>
          <a:bodyPr wrap="square" rtlCol="0">
            <a:spAutoFit/>
          </a:bodyPr>
          <a:p>
            <a:pPr algn="ctr">
              <a:buClrTx/>
              <a:buSzTx/>
            </a:pPr>
            <a:r>
              <a:rPr lang="zh-CN" altLang="en-US" sz="1800" b="1" dirty="0">
                <a:solidFill>
                  <a:schemeClr val="tx1">
                    <a:lumMod val="50000"/>
                    <a:lumOff val="50000"/>
                  </a:schemeClr>
                </a:solidFill>
                <a:latin typeface="楷体" panose="02010609060101010101" pitchFamily="49" charset="-122"/>
                <a:ea typeface="楷体" panose="02010609060101010101" pitchFamily="49" charset="-122"/>
              </a:rPr>
              <a:t>练习</a:t>
            </a:r>
            <a:endParaRPr lang="zh-CN" altLang="en-US" sz="1800" b="1" dirty="0">
              <a:solidFill>
                <a:schemeClr val="tx1">
                  <a:lumMod val="50000"/>
                  <a:lumOff val="50000"/>
                </a:schemeClr>
              </a:solidFill>
              <a:latin typeface="楷体" panose="02010609060101010101" pitchFamily="49" charset="-122"/>
              <a:ea typeface="楷体" panose="02010609060101010101" pitchFamily="49" charset="-122"/>
            </a:endParaRPr>
          </a:p>
        </p:txBody>
      </p:sp>
    </p:spTree>
  </p:cSld>
  <p:clrMapOvr>
    <a:masterClrMapping/>
  </p:clrMapOvr>
  <p:transition spd="slow">
    <p:push/>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_标题幻灯片">
    <p:spTree>
      <p:nvGrpSpPr>
        <p:cNvPr id="1" name=""/>
        <p:cNvGrpSpPr/>
        <p:nvPr/>
      </p:nvGrpSpPr>
      <p:grpSpPr>
        <a:xfrm>
          <a:off x="0" y="0"/>
          <a:ext cx="0" cy="0"/>
          <a:chOff x="0" y="0"/>
          <a:chExt cx="0" cy="0"/>
        </a:xfrm>
      </p:grpSpPr>
      <p:sp>
        <p:nvSpPr>
          <p:cNvPr id="10" name="矩形 9"/>
          <p:cNvSpPr/>
          <p:nvPr userDrawn="1"/>
        </p:nvSpPr>
        <p:spPr bwMode="auto">
          <a:xfrm>
            <a:off x="-14511" y="6502400"/>
            <a:ext cx="10602998" cy="145142"/>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1" name="矩形 10"/>
          <p:cNvSpPr/>
          <p:nvPr userDrawn="1"/>
        </p:nvSpPr>
        <p:spPr bwMode="auto">
          <a:xfrm>
            <a:off x="11277631" y="6495144"/>
            <a:ext cx="921657" cy="152398"/>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2" name="灯片编号占位符 2"/>
          <p:cNvSpPr txBox="1"/>
          <p:nvPr userDrawn="1"/>
        </p:nvSpPr>
        <p:spPr bwMode="auto">
          <a:xfrm>
            <a:off x="10360331" y="6341571"/>
            <a:ext cx="847844" cy="365125"/>
          </a:xfrm>
          <a:prstGeom prst="rect">
            <a:avLst/>
          </a:prstGeom>
          <a:noFill/>
          <a:ln>
            <a:noFill/>
          </a:ln>
        </p:spPr>
        <p:txBody>
          <a:bodyPr vert="horz" wrap="square" lIns="91440" tIns="45720" rIns="91440" bIns="45720" numCol="1" anchor="ctr" anchorCtr="0" compatLnSpc="1"/>
          <a:lstStyle>
            <a:defPPr>
              <a:defRPr lang="zh-CN"/>
            </a:defPPr>
            <a:lvl1pPr algn="r" rtl="0" eaLnBrk="1" fontAlgn="base" hangingPunct="1">
              <a:spcBef>
                <a:spcPct val="0"/>
              </a:spcBef>
              <a:spcAft>
                <a:spcPct val="0"/>
              </a:spcAft>
              <a:buFont typeface="Arial" panose="020B0604020202020204" pitchFamily="34" charset="0"/>
              <a:buNone/>
              <a:defRPr sz="1200" kern="1200">
                <a:solidFill>
                  <a:srgbClr val="898989"/>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defRPr/>
            </a:pPr>
            <a:fld id="{2CCF5A7F-EC20-4BA8-A62C-D8F3AF147111}" type="slidenum">
              <a:rPr lang="zh-CN" altLang="en-US" sz="3200" b="1" smtClean="0">
                <a:solidFill>
                  <a:schemeClr val="accent3"/>
                </a:solidFill>
                <a:latin typeface="楷体" panose="02010609060101010101" pitchFamily="49" charset="-122"/>
                <a:ea typeface="楷体" panose="02010609060101010101" pitchFamily="49" charset="-122"/>
              </a:rPr>
            </a:fld>
            <a:endParaRPr lang="zh-CN" altLang="en-US" sz="3200" b="1" dirty="0">
              <a:solidFill>
                <a:schemeClr val="accent3"/>
              </a:solidFill>
              <a:latin typeface="楷体" panose="02010609060101010101" pitchFamily="49" charset="-122"/>
              <a:ea typeface="楷体" panose="02010609060101010101" pitchFamily="49" charset="-122"/>
            </a:endParaRPr>
          </a:p>
        </p:txBody>
      </p:sp>
      <p:sp>
        <p:nvSpPr>
          <p:cNvPr id="14" name="矩形 13"/>
          <p:cNvSpPr/>
          <p:nvPr userDrawn="1"/>
        </p:nvSpPr>
        <p:spPr bwMode="auto">
          <a:xfrm flipV="1">
            <a:off x="283210" y="775335"/>
            <a:ext cx="9162415" cy="85725"/>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6" name="TextBox 15"/>
          <p:cNvSpPr txBox="1"/>
          <p:nvPr userDrawn="1"/>
        </p:nvSpPr>
        <p:spPr>
          <a:xfrm>
            <a:off x="283210" y="186055"/>
            <a:ext cx="842010" cy="368300"/>
          </a:xfrm>
          <a:prstGeom prst="rect">
            <a:avLst/>
          </a:prstGeom>
          <a:noFill/>
        </p:spPr>
        <p:txBody>
          <a:bodyPr wrap="square" rtlCol="0">
            <a:spAutoFit/>
          </a:bodyPr>
          <a:lstStyle/>
          <a:p>
            <a:pPr algn="ctr">
              <a:buClrTx/>
              <a:buSzTx/>
            </a:pPr>
            <a:r>
              <a:rPr lang="zh-CN" altLang="en-US" sz="1800" b="1" kern="1200" dirty="0">
                <a:solidFill>
                  <a:schemeClr val="tx1">
                    <a:lumMod val="50000"/>
                    <a:lumOff val="50000"/>
                  </a:schemeClr>
                </a:solidFill>
                <a:latin typeface="楷体" panose="02010609060101010101" pitchFamily="49" charset="-122"/>
                <a:ea typeface="楷体" panose="02010609060101010101" pitchFamily="49" charset="-122"/>
                <a:cs typeface="+mn-cs"/>
              </a:rPr>
              <a:t>简介</a:t>
            </a:r>
            <a:endParaRPr lang="zh-CN" altLang="en-US" sz="1800" b="1" kern="1200" dirty="0">
              <a:solidFill>
                <a:schemeClr val="tx1">
                  <a:lumMod val="50000"/>
                  <a:lumOff val="50000"/>
                </a:schemeClr>
              </a:solidFill>
              <a:latin typeface="楷体" panose="02010609060101010101" pitchFamily="49" charset="-122"/>
              <a:ea typeface="楷体" panose="02010609060101010101" pitchFamily="49" charset="-122"/>
              <a:cs typeface="+mn-cs"/>
              <a:sym typeface="+mn-ea"/>
            </a:endParaRPr>
          </a:p>
        </p:txBody>
      </p:sp>
      <p:sp>
        <p:nvSpPr>
          <p:cNvPr id="21" name="等腰三角形 20"/>
          <p:cNvSpPr/>
          <p:nvPr userDrawn="1"/>
        </p:nvSpPr>
        <p:spPr bwMode="auto">
          <a:xfrm flipV="1">
            <a:off x="6800571" y="920091"/>
            <a:ext cx="198783" cy="152400"/>
          </a:xfrm>
          <a:prstGeom prst="triangle">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pic>
        <p:nvPicPr>
          <p:cNvPr id="15" name="图片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94720" y="59690"/>
            <a:ext cx="956310" cy="956310"/>
          </a:xfrm>
          <a:prstGeom prst="rect">
            <a:avLst/>
          </a:prstGeom>
        </p:spPr>
      </p:pic>
      <p:sp>
        <p:nvSpPr>
          <p:cNvPr id="2" name="文本框 1"/>
          <p:cNvSpPr txBox="1"/>
          <p:nvPr userDrawn="1"/>
        </p:nvSpPr>
        <p:spPr>
          <a:xfrm>
            <a:off x="1125220" y="130175"/>
            <a:ext cx="1565275" cy="645160"/>
          </a:xfrm>
          <a:prstGeom prst="rect">
            <a:avLst/>
          </a:prstGeom>
          <a:noFill/>
        </p:spPr>
        <p:txBody>
          <a:bodyPr wrap="square" rtlCol="0">
            <a:spAutoFit/>
          </a:bodyPr>
          <a:p>
            <a:pPr algn="ctr">
              <a:buClrTx/>
              <a:buSzTx/>
            </a:pPr>
            <a:r>
              <a:rPr lang="zh-CN" altLang="en-US" sz="1800" b="1" dirty="0">
                <a:solidFill>
                  <a:schemeClr val="tx1">
                    <a:lumMod val="50000"/>
                    <a:lumOff val="50000"/>
                  </a:schemeClr>
                </a:solidFill>
                <a:latin typeface="楷体" panose="02010609060101010101" pitchFamily="49" charset="-122"/>
                <a:ea typeface="楷体" panose="02010609060101010101" pitchFamily="49" charset="-122"/>
              </a:rPr>
              <a:t>基于边际模型的特征筛选</a:t>
            </a:r>
            <a:endParaRPr lang="zh-CN" altLang="en-US" sz="1800" b="1" dirty="0">
              <a:solidFill>
                <a:schemeClr val="tx1">
                  <a:lumMod val="50000"/>
                  <a:lumOff val="50000"/>
                </a:schemeClr>
              </a:solidFill>
              <a:latin typeface="楷体" panose="02010609060101010101" pitchFamily="49" charset="-122"/>
              <a:ea typeface="楷体" panose="02010609060101010101" pitchFamily="49" charset="-122"/>
            </a:endParaRPr>
          </a:p>
        </p:txBody>
      </p:sp>
      <p:sp>
        <p:nvSpPr>
          <p:cNvPr id="4" name="文本框 3"/>
          <p:cNvSpPr txBox="1"/>
          <p:nvPr userDrawn="1">
            <p:custDataLst>
              <p:tags r:id="rId3"/>
            </p:custDataLst>
          </p:nvPr>
        </p:nvSpPr>
        <p:spPr>
          <a:xfrm>
            <a:off x="2858770" y="130175"/>
            <a:ext cx="1873250" cy="645160"/>
          </a:xfrm>
          <a:prstGeom prst="rect">
            <a:avLst/>
          </a:prstGeom>
          <a:noFill/>
        </p:spPr>
        <p:txBody>
          <a:bodyPr wrap="square" rtlCol="0">
            <a:spAutoFit/>
          </a:bodyPr>
          <a:p>
            <a:pPr algn="ctr">
              <a:buClrTx/>
              <a:buSzTx/>
            </a:pPr>
            <a:r>
              <a:rPr lang="zh-CN" altLang="en-US" sz="1800" b="1" dirty="0">
                <a:solidFill>
                  <a:schemeClr val="tx1">
                    <a:lumMod val="50000"/>
                    <a:lumOff val="50000"/>
                  </a:schemeClr>
                </a:solidFill>
                <a:latin typeface="楷体" panose="02010609060101010101" pitchFamily="49" charset="-122"/>
                <a:ea typeface="楷体" panose="02010609060101010101" pitchFamily="49" charset="-122"/>
              </a:rPr>
              <a:t>基于边际相关系数的特征筛选</a:t>
            </a:r>
            <a:endParaRPr lang="zh-CN" altLang="en-US" sz="1800" b="1" dirty="0">
              <a:solidFill>
                <a:schemeClr val="tx1">
                  <a:lumMod val="50000"/>
                  <a:lumOff val="50000"/>
                </a:schemeClr>
              </a:solidFill>
              <a:latin typeface="楷体" panose="02010609060101010101" pitchFamily="49" charset="-122"/>
              <a:ea typeface="楷体" panose="02010609060101010101" pitchFamily="49" charset="-122"/>
            </a:endParaRPr>
          </a:p>
        </p:txBody>
      </p:sp>
      <p:sp>
        <p:nvSpPr>
          <p:cNvPr id="5" name="文本框 4"/>
          <p:cNvSpPr txBox="1"/>
          <p:nvPr userDrawn="1">
            <p:custDataLst>
              <p:tags r:id="rId4"/>
            </p:custDataLst>
          </p:nvPr>
        </p:nvSpPr>
        <p:spPr>
          <a:xfrm>
            <a:off x="4732020" y="130175"/>
            <a:ext cx="1565275" cy="645160"/>
          </a:xfrm>
          <a:prstGeom prst="rect">
            <a:avLst/>
          </a:prstGeom>
          <a:noFill/>
        </p:spPr>
        <p:txBody>
          <a:bodyPr wrap="square" rtlCol="0">
            <a:spAutoFit/>
          </a:bodyPr>
          <a:p>
            <a:pPr algn="ctr">
              <a:buClrTx/>
              <a:buSzTx/>
            </a:pPr>
            <a:r>
              <a:rPr lang="zh-CN" altLang="en-US" sz="1800" b="1" dirty="0">
                <a:solidFill>
                  <a:schemeClr val="tx1">
                    <a:lumMod val="50000"/>
                    <a:lumOff val="50000"/>
                  </a:schemeClr>
                </a:solidFill>
                <a:latin typeface="楷体" panose="02010609060101010101" pitchFamily="49" charset="-122"/>
                <a:ea typeface="楷体" panose="02010609060101010101" pitchFamily="49" charset="-122"/>
              </a:rPr>
              <a:t>高维分类数据的特征筛选</a:t>
            </a:r>
            <a:endParaRPr lang="zh-CN" altLang="en-US" sz="1800" b="1" dirty="0">
              <a:solidFill>
                <a:schemeClr val="tx1">
                  <a:lumMod val="50000"/>
                  <a:lumOff val="50000"/>
                </a:schemeClr>
              </a:solidFill>
              <a:latin typeface="楷体" panose="02010609060101010101" pitchFamily="49" charset="-122"/>
              <a:ea typeface="楷体" panose="02010609060101010101" pitchFamily="49" charset="-122"/>
            </a:endParaRPr>
          </a:p>
        </p:txBody>
      </p:sp>
      <p:sp>
        <p:nvSpPr>
          <p:cNvPr id="6" name="文本框 5"/>
          <p:cNvSpPr txBox="1"/>
          <p:nvPr userDrawn="1">
            <p:custDataLst>
              <p:tags r:id="rId5"/>
            </p:custDataLst>
          </p:nvPr>
        </p:nvSpPr>
        <p:spPr>
          <a:xfrm>
            <a:off x="6297295" y="130175"/>
            <a:ext cx="1206500" cy="645160"/>
          </a:xfrm>
          <a:prstGeom prst="rect">
            <a:avLst/>
          </a:prstGeom>
          <a:noFill/>
        </p:spPr>
        <p:txBody>
          <a:bodyPr wrap="square" rtlCol="0">
            <a:spAutoFit/>
          </a:bodyPr>
          <a:p>
            <a:pPr algn="ctr">
              <a:buClrTx/>
              <a:buSzTx/>
            </a:pPr>
            <a:r>
              <a:rPr lang="zh-CN" altLang="en-US" sz="1800" b="1" dirty="0">
                <a:solidFill>
                  <a:srgbClr val="C00000"/>
                </a:solidFill>
                <a:latin typeface="楷体" panose="02010609060101010101" pitchFamily="49" charset="-122"/>
                <a:ea typeface="楷体" panose="02010609060101010101" pitchFamily="49" charset="-122"/>
              </a:rPr>
              <a:t>R语言</a:t>
            </a:r>
            <a:endParaRPr lang="zh-CN" altLang="en-US" sz="1800" b="1" dirty="0">
              <a:solidFill>
                <a:srgbClr val="C00000"/>
              </a:solidFill>
              <a:latin typeface="楷体" panose="02010609060101010101" pitchFamily="49" charset="-122"/>
              <a:ea typeface="楷体" panose="02010609060101010101" pitchFamily="49" charset="-122"/>
            </a:endParaRPr>
          </a:p>
          <a:p>
            <a:pPr algn="ctr">
              <a:buClrTx/>
              <a:buSzTx/>
            </a:pPr>
            <a:r>
              <a:rPr lang="zh-CN" altLang="en-US" sz="1800" b="1" dirty="0">
                <a:solidFill>
                  <a:srgbClr val="C00000"/>
                </a:solidFill>
                <a:latin typeface="楷体" panose="02010609060101010101" pitchFamily="49" charset="-122"/>
                <a:ea typeface="楷体" panose="02010609060101010101" pitchFamily="49" charset="-122"/>
              </a:rPr>
              <a:t>实现</a:t>
            </a:r>
            <a:endParaRPr lang="zh-CN" altLang="en-US" sz="1800" b="1" dirty="0">
              <a:solidFill>
                <a:srgbClr val="C00000"/>
              </a:solidFill>
              <a:latin typeface="楷体" panose="02010609060101010101" pitchFamily="49" charset="-122"/>
              <a:ea typeface="楷体" panose="02010609060101010101" pitchFamily="49" charset="-122"/>
            </a:endParaRPr>
          </a:p>
        </p:txBody>
      </p:sp>
      <p:sp>
        <p:nvSpPr>
          <p:cNvPr id="7" name="文本框 6"/>
          <p:cNvSpPr txBox="1"/>
          <p:nvPr userDrawn="1">
            <p:custDataLst>
              <p:tags r:id="rId6"/>
            </p:custDataLst>
          </p:nvPr>
        </p:nvSpPr>
        <p:spPr>
          <a:xfrm>
            <a:off x="7228205" y="130175"/>
            <a:ext cx="1373505" cy="645160"/>
          </a:xfrm>
          <a:prstGeom prst="rect">
            <a:avLst/>
          </a:prstGeom>
          <a:noFill/>
        </p:spPr>
        <p:txBody>
          <a:bodyPr wrap="square" rtlCol="0">
            <a:spAutoFit/>
          </a:bodyPr>
          <a:p>
            <a:pPr algn="ctr">
              <a:buClrTx/>
              <a:buSzTx/>
            </a:pPr>
            <a:r>
              <a:rPr lang="zh-CN" altLang="en-US" sz="1800" b="1" dirty="0">
                <a:solidFill>
                  <a:schemeClr val="tx1">
                    <a:lumMod val="50000"/>
                    <a:lumOff val="50000"/>
                  </a:schemeClr>
                </a:solidFill>
                <a:latin typeface="楷体" panose="02010609060101010101" pitchFamily="49" charset="-122"/>
                <a:ea typeface="楷体" panose="02010609060101010101" pitchFamily="49" charset="-122"/>
              </a:rPr>
              <a:t>Python语言</a:t>
            </a:r>
            <a:endParaRPr lang="zh-CN" altLang="en-US" sz="1800" b="1" dirty="0">
              <a:solidFill>
                <a:schemeClr val="tx1">
                  <a:lumMod val="50000"/>
                  <a:lumOff val="50000"/>
                </a:schemeClr>
              </a:solidFill>
              <a:latin typeface="楷体" panose="02010609060101010101" pitchFamily="49" charset="-122"/>
              <a:ea typeface="楷体" panose="02010609060101010101" pitchFamily="49" charset="-122"/>
            </a:endParaRPr>
          </a:p>
          <a:p>
            <a:pPr algn="ctr">
              <a:buClrTx/>
              <a:buSzTx/>
            </a:pPr>
            <a:r>
              <a:rPr lang="zh-CN" altLang="en-US" sz="1800" b="1" dirty="0">
                <a:solidFill>
                  <a:schemeClr val="tx1">
                    <a:lumMod val="50000"/>
                    <a:lumOff val="50000"/>
                  </a:schemeClr>
                </a:solidFill>
                <a:latin typeface="楷体" panose="02010609060101010101" pitchFamily="49" charset="-122"/>
                <a:ea typeface="楷体" panose="02010609060101010101" pitchFamily="49" charset="-122"/>
              </a:rPr>
              <a:t>实现</a:t>
            </a:r>
            <a:endParaRPr lang="zh-CN" altLang="en-US" sz="1800" b="1" dirty="0">
              <a:solidFill>
                <a:schemeClr val="tx1">
                  <a:lumMod val="50000"/>
                  <a:lumOff val="50000"/>
                </a:schemeClr>
              </a:solidFill>
              <a:latin typeface="楷体" panose="02010609060101010101" pitchFamily="49" charset="-122"/>
              <a:ea typeface="楷体" panose="02010609060101010101" pitchFamily="49" charset="-122"/>
            </a:endParaRPr>
          </a:p>
        </p:txBody>
      </p:sp>
      <p:sp>
        <p:nvSpPr>
          <p:cNvPr id="8" name="文本框 7"/>
          <p:cNvSpPr txBox="1"/>
          <p:nvPr userDrawn="1">
            <p:custDataLst>
              <p:tags r:id="rId7"/>
            </p:custDataLst>
          </p:nvPr>
        </p:nvSpPr>
        <p:spPr>
          <a:xfrm>
            <a:off x="8550275" y="216535"/>
            <a:ext cx="1206500" cy="368300"/>
          </a:xfrm>
          <a:prstGeom prst="rect">
            <a:avLst/>
          </a:prstGeom>
          <a:noFill/>
        </p:spPr>
        <p:txBody>
          <a:bodyPr wrap="square" rtlCol="0">
            <a:spAutoFit/>
          </a:bodyPr>
          <a:p>
            <a:pPr algn="ctr">
              <a:buClrTx/>
              <a:buSzTx/>
            </a:pPr>
            <a:r>
              <a:rPr lang="zh-CN" altLang="en-US" sz="1800" b="1" dirty="0">
                <a:solidFill>
                  <a:schemeClr val="tx1">
                    <a:lumMod val="50000"/>
                    <a:lumOff val="50000"/>
                  </a:schemeClr>
                </a:solidFill>
                <a:latin typeface="楷体" panose="02010609060101010101" pitchFamily="49" charset="-122"/>
                <a:ea typeface="楷体" panose="02010609060101010101" pitchFamily="49" charset="-122"/>
              </a:rPr>
              <a:t>练习</a:t>
            </a:r>
            <a:endParaRPr lang="zh-CN" altLang="en-US" sz="1800" b="1" dirty="0">
              <a:solidFill>
                <a:schemeClr val="tx1">
                  <a:lumMod val="50000"/>
                  <a:lumOff val="50000"/>
                </a:schemeClr>
              </a:solidFill>
              <a:latin typeface="楷体" panose="02010609060101010101" pitchFamily="49" charset="-122"/>
              <a:ea typeface="楷体" panose="02010609060101010101" pitchFamily="49" charset="-122"/>
            </a:endParaRPr>
          </a:p>
        </p:txBody>
      </p:sp>
    </p:spTree>
  </p:cSld>
  <p:clrMapOvr>
    <a:masterClrMapping/>
  </p:clrMapOvr>
  <p:transition spd="slow">
    <p:push/>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6_标题幻灯片">
    <p:spTree>
      <p:nvGrpSpPr>
        <p:cNvPr id="1" name=""/>
        <p:cNvGrpSpPr/>
        <p:nvPr/>
      </p:nvGrpSpPr>
      <p:grpSpPr>
        <a:xfrm>
          <a:off x="0" y="0"/>
          <a:ext cx="0" cy="0"/>
          <a:chOff x="0" y="0"/>
          <a:chExt cx="0" cy="0"/>
        </a:xfrm>
      </p:grpSpPr>
      <p:sp>
        <p:nvSpPr>
          <p:cNvPr id="10" name="矩形 9"/>
          <p:cNvSpPr/>
          <p:nvPr userDrawn="1"/>
        </p:nvSpPr>
        <p:spPr bwMode="auto">
          <a:xfrm>
            <a:off x="-14511" y="6502400"/>
            <a:ext cx="10602998" cy="145142"/>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1" name="矩形 10"/>
          <p:cNvSpPr/>
          <p:nvPr userDrawn="1"/>
        </p:nvSpPr>
        <p:spPr bwMode="auto">
          <a:xfrm>
            <a:off x="11277631" y="6495144"/>
            <a:ext cx="921657" cy="152398"/>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2" name="灯片编号占位符 2"/>
          <p:cNvSpPr txBox="1"/>
          <p:nvPr userDrawn="1"/>
        </p:nvSpPr>
        <p:spPr bwMode="auto">
          <a:xfrm>
            <a:off x="10360331" y="6341571"/>
            <a:ext cx="847844" cy="365125"/>
          </a:xfrm>
          <a:prstGeom prst="rect">
            <a:avLst/>
          </a:prstGeom>
          <a:noFill/>
          <a:ln>
            <a:noFill/>
          </a:ln>
        </p:spPr>
        <p:txBody>
          <a:bodyPr vert="horz" wrap="square" lIns="91440" tIns="45720" rIns="91440" bIns="45720" numCol="1" anchor="ctr" anchorCtr="0" compatLnSpc="1"/>
          <a:lstStyle>
            <a:defPPr>
              <a:defRPr lang="zh-CN"/>
            </a:defPPr>
            <a:lvl1pPr algn="r" rtl="0" eaLnBrk="1" fontAlgn="base" hangingPunct="1">
              <a:spcBef>
                <a:spcPct val="0"/>
              </a:spcBef>
              <a:spcAft>
                <a:spcPct val="0"/>
              </a:spcAft>
              <a:buFont typeface="Arial" panose="020B0604020202020204" pitchFamily="34" charset="0"/>
              <a:buNone/>
              <a:defRPr sz="1200" kern="1200">
                <a:solidFill>
                  <a:srgbClr val="898989"/>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defRPr/>
            </a:pPr>
            <a:fld id="{2CCF5A7F-EC20-4BA8-A62C-D8F3AF147111}" type="slidenum">
              <a:rPr lang="zh-CN" altLang="en-US" sz="3200" b="1" smtClean="0">
                <a:solidFill>
                  <a:schemeClr val="accent3"/>
                </a:solidFill>
                <a:latin typeface="楷体" panose="02010609060101010101" pitchFamily="49" charset="-122"/>
                <a:ea typeface="楷体" panose="02010609060101010101" pitchFamily="49" charset="-122"/>
              </a:rPr>
            </a:fld>
            <a:endParaRPr lang="zh-CN" altLang="en-US" sz="3200" b="1" dirty="0">
              <a:solidFill>
                <a:schemeClr val="accent3"/>
              </a:solidFill>
              <a:latin typeface="楷体" panose="02010609060101010101" pitchFamily="49" charset="-122"/>
              <a:ea typeface="楷体" panose="02010609060101010101" pitchFamily="49" charset="-122"/>
            </a:endParaRPr>
          </a:p>
        </p:txBody>
      </p:sp>
      <p:sp>
        <p:nvSpPr>
          <p:cNvPr id="14" name="矩形 13"/>
          <p:cNvSpPr/>
          <p:nvPr userDrawn="1"/>
        </p:nvSpPr>
        <p:spPr bwMode="auto">
          <a:xfrm flipV="1">
            <a:off x="283210" y="775335"/>
            <a:ext cx="9162415" cy="85725"/>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6" name="TextBox 15"/>
          <p:cNvSpPr txBox="1"/>
          <p:nvPr userDrawn="1"/>
        </p:nvSpPr>
        <p:spPr>
          <a:xfrm>
            <a:off x="283210" y="186055"/>
            <a:ext cx="842010" cy="368300"/>
          </a:xfrm>
          <a:prstGeom prst="rect">
            <a:avLst/>
          </a:prstGeom>
          <a:noFill/>
        </p:spPr>
        <p:txBody>
          <a:bodyPr wrap="square" rtlCol="0">
            <a:spAutoFit/>
          </a:bodyPr>
          <a:lstStyle/>
          <a:p>
            <a:pPr algn="ctr">
              <a:buClrTx/>
              <a:buSzTx/>
            </a:pPr>
            <a:r>
              <a:rPr lang="zh-CN" altLang="en-US" sz="1800" b="1" kern="1200" dirty="0">
                <a:solidFill>
                  <a:schemeClr val="tx1">
                    <a:lumMod val="50000"/>
                    <a:lumOff val="50000"/>
                  </a:schemeClr>
                </a:solidFill>
                <a:latin typeface="楷体" panose="02010609060101010101" pitchFamily="49" charset="-122"/>
                <a:ea typeface="楷体" panose="02010609060101010101" pitchFamily="49" charset="-122"/>
                <a:cs typeface="+mn-cs"/>
              </a:rPr>
              <a:t>简介</a:t>
            </a:r>
            <a:endParaRPr lang="zh-CN" altLang="en-US" sz="1800" b="1" kern="1200" dirty="0">
              <a:solidFill>
                <a:schemeClr val="tx1">
                  <a:lumMod val="50000"/>
                  <a:lumOff val="50000"/>
                </a:schemeClr>
              </a:solidFill>
              <a:latin typeface="楷体" panose="02010609060101010101" pitchFamily="49" charset="-122"/>
              <a:ea typeface="楷体" panose="02010609060101010101" pitchFamily="49" charset="-122"/>
              <a:cs typeface="+mn-cs"/>
              <a:sym typeface="+mn-ea"/>
            </a:endParaRPr>
          </a:p>
        </p:txBody>
      </p:sp>
      <p:sp>
        <p:nvSpPr>
          <p:cNvPr id="21" name="等腰三角形 20"/>
          <p:cNvSpPr/>
          <p:nvPr userDrawn="1"/>
        </p:nvSpPr>
        <p:spPr bwMode="auto">
          <a:xfrm flipV="1">
            <a:off x="7815301" y="920091"/>
            <a:ext cx="198783" cy="152400"/>
          </a:xfrm>
          <a:prstGeom prst="triangle">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pic>
        <p:nvPicPr>
          <p:cNvPr id="15" name="图片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94720" y="59690"/>
            <a:ext cx="956310" cy="956310"/>
          </a:xfrm>
          <a:prstGeom prst="rect">
            <a:avLst/>
          </a:prstGeom>
        </p:spPr>
      </p:pic>
      <p:sp>
        <p:nvSpPr>
          <p:cNvPr id="2" name="文本框 1"/>
          <p:cNvSpPr txBox="1"/>
          <p:nvPr userDrawn="1"/>
        </p:nvSpPr>
        <p:spPr>
          <a:xfrm>
            <a:off x="1125220" y="130175"/>
            <a:ext cx="1565275" cy="645160"/>
          </a:xfrm>
          <a:prstGeom prst="rect">
            <a:avLst/>
          </a:prstGeom>
          <a:noFill/>
        </p:spPr>
        <p:txBody>
          <a:bodyPr wrap="square" rtlCol="0">
            <a:spAutoFit/>
          </a:bodyPr>
          <a:p>
            <a:pPr algn="ctr">
              <a:buClrTx/>
              <a:buSzTx/>
            </a:pPr>
            <a:r>
              <a:rPr lang="zh-CN" altLang="en-US" sz="1800" b="1" dirty="0">
                <a:solidFill>
                  <a:schemeClr val="tx1">
                    <a:lumMod val="50000"/>
                    <a:lumOff val="50000"/>
                  </a:schemeClr>
                </a:solidFill>
                <a:latin typeface="楷体" panose="02010609060101010101" pitchFamily="49" charset="-122"/>
                <a:ea typeface="楷体" panose="02010609060101010101" pitchFamily="49" charset="-122"/>
              </a:rPr>
              <a:t>基于边际模型的特征筛选</a:t>
            </a:r>
            <a:endParaRPr lang="zh-CN" altLang="en-US" sz="1800" b="1" dirty="0">
              <a:solidFill>
                <a:schemeClr val="tx1">
                  <a:lumMod val="50000"/>
                  <a:lumOff val="50000"/>
                </a:schemeClr>
              </a:solidFill>
              <a:latin typeface="楷体" panose="02010609060101010101" pitchFamily="49" charset="-122"/>
              <a:ea typeface="楷体" panose="02010609060101010101" pitchFamily="49" charset="-122"/>
            </a:endParaRPr>
          </a:p>
        </p:txBody>
      </p:sp>
      <p:sp>
        <p:nvSpPr>
          <p:cNvPr id="4" name="文本框 3"/>
          <p:cNvSpPr txBox="1"/>
          <p:nvPr userDrawn="1">
            <p:custDataLst>
              <p:tags r:id="rId3"/>
            </p:custDataLst>
          </p:nvPr>
        </p:nvSpPr>
        <p:spPr>
          <a:xfrm>
            <a:off x="2858770" y="130175"/>
            <a:ext cx="1873250" cy="645160"/>
          </a:xfrm>
          <a:prstGeom prst="rect">
            <a:avLst/>
          </a:prstGeom>
          <a:noFill/>
        </p:spPr>
        <p:txBody>
          <a:bodyPr wrap="square" rtlCol="0">
            <a:spAutoFit/>
          </a:bodyPr>
          <a:p>
            <a:pPr algn="ctr">
              <a:buClrTx/>
              <a:buSzTx/>
            </a:pPr>
            <a:r>
              <a:rPr lang="zh-CN" altLang="en-US" sz="1800" b="1" dirty="0">
                <a:solidFill>
                  <a:schemeClr val="tx1">
                    <a:lumMod val="50000"/>
                    <a:lumOff val="50000"/>
                  </a:schemeClr>
                </a:solidFill>
                <a:latin typeface="楷体" panose="02010609060101010101" pitchFamily="49" charset="-122"/>
                <a:ea typeface="楷体" panose="02010609060101010101" pitchFamily="49" charset="-122"/>
              </a:rPr>
              <a:t>基于边际相关系数的特征筛选</a:t>
            </a:r>
            <a:endParaRPr lang="zh-CN" altLang="en-US" sz="1800" b="1" dirty="0">
              <a:solidFill>
                <a:schemeClr val="tx1">
                  <a:lumMod val="50000"/>
                  <a:lumOff val="50000"/>
                </a:schemeClr>
              </a:solidFill>
              <a:latin typeface="楷体" panose="02010609060101010101" pitchFamily="49" charset="-122"/>
              <a:ea typeface="楷体" panose="02010609060101010101" pitchFamily="49" charset="-122"/>
            </a:endParaRPr>
          </a:p>
        </p:txBody>
      </p:sp>
      <p:sp>
        <p:nvSpPr>
          <p:cNvPr id="5" name="文本框 4"/>
          <p:cNvSpPr txBox="1"/>
          <p:nvPr userDrawn="1">
            <p:custDataLst>
              <p:tags r:id="rId4"/>
            </p:custDataLst>
          </p:nvPr>
        </p:nvSpPr>
        <p:spPr>
          <a:xfrm>
            <a:off x="4732020" y="130175"/>
            <a:ext cx="1565275" cy="645160"/>
          </a:xfrm>
          <a:prstGeom prst="rect">
            <a:avLst/>
          </a:prstGeom>
          <a:noFill/>
        </p:spPr>
        <p:txBody>
          <a:bodyPr wrap="square" rtlCol="0">
            <a:spAutoFit/>
          </a:bodyPr>
          <a:p>
            <a:pPr algn="ctr">
              <a:buClrTx/>
              <a:buSzTx/>
            </a:pPr>
            <a:r>
              <a:rPr lang="zh-CN" altLang="en-US" sz="1800" b="1" dirty="0">
                <a:solidFill>
                  <a:schemeClr val="tx1">
                    <a:lumMod val="50000"/>
                    <a:lumOff val="50000"/>
                  </a:schemeClr>
                </a:solidFill>
                <a:latin typeface="楷体" panose="02010609060101010101" pitchFamily="49" charset="-122"/>
                <a:ea typeface="楷体" panose="02010609060101010101" pitchFamily="49" charset="-122"/>
              </a:rPr>
              <a:t>高维分类数据的特征筛选</a:t>
            </a:r>
            <a:endParaRPr lang="zh-CN" altLang="en-US" sz="1800" b="1" dirty="0">
              <a:solidFill>
                <a:schemeClr val="tx1">
                  <a:lumMod val="50000"/>
                  <a:lumOff val="50000"/>
                </a:schemeClr>
              </a:solidFill>
              <a:latin typeface="楷体" panose="02010609060101010101" pitchFamily="49" charset="-122"/>
              <a:ea typeface="楷体" panose="02010609060101010101" pitchFamily="49" charset="-122"/>
            </a:endParaRPr>
          </a:p>
        </p:txBody>
      </p:sp>
      <p:sp>
        <p:nvSpPr>
          <p:cNvPr id="6" name="文本框 5"/>
          <p:cNvSpPr txBox="1"/>
          <p:nvPr userDrawn="1">
            <p:custDataLst>
              <p:tags r:id="rId5"/>
            </p:custDataLst>
          </p:nvPr>
        </p:nvSpPr>
        <p:spPr>
          <a:xfrm>
            <a:off x="6297295" y="130175"/>
            <a:ext cx="1206500" cy="645160"/>
          </a:xfrm>
          <a:prstGeom prst="rect">
            <a:avLst/>
          </a:prstGeom>
          <a:noFill/>
        </p:spPr>
        <p:txBody>
          <a:bodyPr wrap="square" rtlCol="0">
            <a:spAutoFit/>
          </a:bodyPr>
          <a:p>
            <a:pPr algn="ctr">
              <a:buClrTx/>
              <a:buSzTx/>
            </a:pPr>
            <a:r>
              <a:rPr lang="zh-CN" altLang="en-US" sz="1800" b="1" dirty="0">
                <a:solidFill>
                  <a:schemeClr val="tx1">
                    <a:lumMod val="50000"/>
                    <a:lumOff val="50000"/>
                  </a:schemeClr>
                </a:solidFill>
                <a:latin typeface="楷体" panose="02010609060101010101" pitchFamily="49" charset="-122"/>
                <a:ea typeface="楷体" panose="02010609060101010101" pitchFamily="49" charset="-122"/>
              </a:rPr>
              <a:t>R语言</a:t>
            </a:r>
            <a:endParaRPr lang="zh-CN" altLang="en-US" sz="1800" b="1" dirty="0">
              <a:solidFill>
                <a:schemeClr val="tx1">
                  <a:lumMod val="50000"/>
                  <a:lumOff val="50000"/>
                </a:schemeClr>
              </a:solidFill>
              <a:latin typeface="楷体" panose="02010609060101010101" pitchFamily="49" charset="-122"/>
              <a:ea typeface="楷体" panose="02010609060101010101" pitchFamily="49" charset="-122"/>
            </a:endParaRPr>
          </a:p>
          <a:p>
            <a:pPr algn="ctr">
              <a:buClrTx/>
              <a:buSzTx/>
            </a:pPr>
            <a:r>
              <a:rPr lang="zh-CN" altLang="en-US" sz="1800" b="1" dirty="0">
                <a:solidFill>
                  <a:schemeClr val="tx1">
                    <a:lumMod val="50000"/>
                    <a:lumOff val="50000"/>
                  </a:schemeClr>
                </a:solidFill>
                <a:latin typeface="楷体" panose="02010609060101010101" pitchFamily="49" charset="-122"/>
                <a:ea typeface="楷体" panose="02010609060101010101" pitchFamily="49" charset="-122"/>
              </a:rPr>
              <a:t>实现</a:t>
            </a:r>
            <a:endParaRPr lang="zh-CN" altLang="en-US" sz="1800" b="1" dirty="0">
              <a:solidFill>
                <a:schemeClr val="tx1">
                  <a:lumMod val="50000"/>
                  <a:lumOff val="50000"/>
                </a:schemeClr>
              </a:solidFill>
              <a:latin typeface="楷体" panose="02010609060101010101" pitchFamily="49" charset="-122"/>
              <a:ea typeface="楷体" panose="02010609060101010101" pitchFamily="49" charset="-122"/>
            </a:endParaRPr>
          </a:p>
        </p:txBody>
      </p:sp>
      <p:sp>
        <p:nvSpPr>
          <p:cNvPr id="7" name="文本框 6"/>
          <p:cNvSpPr txBox="1"/>
          <p:nvPr userDrawn="1">
            <p:custDataLst>
              <p:tags r:id="rId6"/>
            </p:custDataLst>
          </p:nvPr>
        </p:nvSpPr>
        <p:spPr>
          <a:xfrm>
            <a:off x="7228205" y="130175"/>
            <a:ext cx="1373505" cy="645160"/>
          </a:xfrm>
          <a:prstGeom prst="rect">
            <a:avLst/>
          </a:prstGeom>
          <a:noFill/>
        </p:spPr>
        <p:txBody>
          <a:bodyPr wrap="square" rtlCol="0">
            <a:spAutoFit/>
          </a:bodyPr>
          <a:p>
            <a:pPr algn="ctr">
              <a:buClrTx/>
              <a:buSzTx/>
            </a:pPr>
            <a:r>
              <a:rPr lang="zh-CN" altLang="en-US" sz="1800" b="1" dirty="0">
                <a:solidFill>
                  <a:srgbClr val="C00000"/>
                </a:solidFill>
                <a:latin typeface="楷体" panose="02010609060101010101" pitchFamily="49" charset="-122"/>
                <a:ea typeface="楷体" panose="02010609060101010101" pitchFamily="49" charset="-122"/>
              </a:rPr>
              <a:t>Python语言</a:t>
            </a:r>
            <a:endParaRPr lang="zh-CN" altLang="en-US" sz="1800" b="1" dirty="0">
              <a:solidFill>
                <a:srgbClr val="C00000"/>
              </a:solidFill>
              <a:latin typeface="楷体" panose="02010609060101010101" pitchFamily="49" charset="-122"/>
              <a:ea typeface="楷体" panose="02010609060101010101" pitchFamily="49" charset="-122"/>
            </a:endParaRPr>
          </a:p>
          <a:p>
            <a:pPr algn="ctr">
              <a:buClrTx/>
              <a:buSzTx/>
            </a:pPr>
            <a:r>
              <a:rPr lang="zh-CN" altLang="en-US" sz="1800" b="1" dirty="0">
                <a:solidFill>
                  <a:srgbClr val="C00000"/>
                </a:solidFill>
                <a:latin typeface="楷体" panose="02010609060101010101" pitchFamily="49" charset="-122"/>
                <a:ea typeface="楷体" panose="02010609060101010101" pitchFamily="49" charset="-122"/>
              </a:rPr>
              <a:t>实现</a:t>
            </a:r>
            <a:endParaRPr lang="zh-CN" altLang="en-US" sz="1800" b="1" dirty="0">
              <a:solidFill>
                <a:srgbClr val="C00000"/>
              </a:solidFill>
              <a:latin typeface="楷体" panose="02010609060101010101" pitchFamily="49" charset="-122"/>
              <a:ea typeface="楷体" panose="02010609060101010101" pitchFamily="49" charset="-122"/>
            </a:endParaRPr>
          </a:p>
        </p:txBody>
      </p:sp>
      <p:sp>
        <p:nvSpPr>
          <p:cNvPr id="8" name="文本框 7"/>
          <p:cNvSpPr txBox="1"/>
          <p:nvPr userDrawn="1">
            <p:custDataLst>
              <p:tags r:id="rId7"/>
            </p:custDataLst>
          </p:nvPr>
        </p:nvSpPr>
        <p:spPr>
          <a:xfrm>
            <a:off x="8550275" y="216535"/>
            <a:ext cx="1206500" cy="368300"/>
          </a:xfrm>
          <a:prstGeom prst="rect">
            <a:avLst/>
          </a:prstGeom>
          <a:noFill/>
        </p:spPr>
        <p:txBody>
          <a:bodyPr wrap="square" rtlCol="0">
            <a:spAutoFit/>
          </a:bodyPr>
          <a:p>
            <a:pPr algn="ctr">
              <a:buClrTx/>
              <a:buSzTx/>
            </a:pPr>
            <a:r>
              <a:rPr lang="zh-CN" altLang="en-US" sz="1800" b="1" dirty="0">
                <a:solidFill>
                  <a:schemeClr val="tx1">
                    <a:lumMod val="50000"/>
                    <a:lumOff val="50000"/>
                  </a:schemeClr>
                </a:solidFill>
                <a:latin typeface="楷体" panose="02010609060101010101" pitchFamily="49" charset="-122"/>
                <a:ea typeface="楷体" panose="02010609060101010101" pitchFamily="49" charset="-122"/>
              </a:rPr>
              <a:t>练习</a:t>
            </a:r>
            <a:endParaRPr lang="zh-CN" altLang="en-US" sz="1800" b="1" dirty="0">
              <a:solidFill>
                <a:schemeClr val="tx1">
                  <a:lumMod val="50000"/>
                  <a:lumOff val="50000"/>
                </a:schemeClr>
              </a:solidFill>
              <a:latin typeface="楷体" panose="02010609060101010101" pitchFamily="49" charset="-122"/>
              <a:ea typeface="楷体" panose="02010609060101010101" pitchFamily="49" charset="-122"/>
            </a:endParaRPr>
          </a:p>
        </p:txBody>
      </p:sp>
    </p:spTree>
  </p:cSld>
  <p:clrMapOvr>
    <a:masterClrMapping/>
  </p:clrMapOvr>
  <p:transition spd="slow">
    <p:push/>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7_标题幻灯片">
    <p:spTree>
      <p:nvGrpSpPr>
        <p:cNvPr id="1" name=""/>
        <p:cNvGrpSpPr/>
        <p:nvPr/>
      </p:nvGrpSpPr>
      <p:grpSpPr>
        <a:xfrm>
          <a:off x="0" y="0"/>
          <a:ext cx="0" cy="0"/>
          <a:chOff x="0" y="0"/>
          <a:chExt cx="0" cy="0"/>
        </a:xfrm>
      </p:grpSpPr>
      <p:sp>
        <p:nvSpPr>
          <p:cNvPr id="10" name="矩形 9"/>
          <p:cNvSpPr/>
          <p:nvPr userDrawn="1"/>
        </p:nvSpPr>
        <p:spPr bwMode="auto">
          <a:xfrm>
            <a:off x="-14511" y="6502400"/>
            <a:ext cx="10602998" cy="145142"/>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1" name="矩形 10"/>
          <p:cNvSpPr/>
          <p:nvPr userDrawn="1"/>
        </p:nvSpPr>
        <p:spPr bwMode="auto">
          <a:xfrm>
            <a:off x="11277631" y="6495144"/>
            <a:ext cx="921657" cy="152398"/>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2" name="灯片编号占位符 2"/>
          <p:cNvSpPr txBox="1"/>
          <p:nvPr userDrawn="1"/>
        </p:nvSpPr>
        <p:spPr bwMode="auto">
          <a:xfrm>
            <a:off x="10360331" y="6341571"/>
            <a:ext cx="847844" cy="365125"/>
          </a:xfrm>
          <a:prstGeom prst="rect">
            <a:avLst/>
          </a:prstGeom>
          <a:noFill/>
          <a:ln>
            <a:noFill/>
          </a:ln>
        </p:spPr>
        <p:txBody>
          <a:bodyPr vert="horz" wrap="square" lIns="91440" tIns="45720" rIns="91440" bIns="45720" numCol="1" anchor="ctr" anchorCtr="0" compatLnSpc="1"/>
          <a:lstStyle>
            <a:defPPr>
              <a:defRPr lang="zh-CN"/>
            </a:defPPr>
            <a:lvl1pPr algn="r" rtl="0" eaLnBrk="1" fontAlgn="base" hangingPunct="1">
              <a:spcBef>
                <a:spcPct val="0"/>
              </a:spcBef>
              <a:spcAft>
                <a:spcPct val="0"/>
              </a:spcAft>
              <a:buFont typeface="Arial" panose="020B0604020202020204" pitchFamily="34" charset="0"/>
              <a:buNone/>
              <a:defRPr sz="1200" kern="1200">
                <a:solidFill>
                  <a:srgbClr val="898989"/>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defRPr/>
            </a:pPr>
            <a:fld id="{2CCF5A7F-EC20-4BA8-A62C-D8F3AF147111}" type="slidenum">
              <a:rPr lang="zh-CN" altLang="en-US" sz="3200" b="1" smtClean="0">
                <a:solidFill>
                  <a:schemeClr val="accent3"/>
                </a:solidFill>
                <a:latin typeface="楷体" panose="02010609060101010101" pitchFamily="49" charset="-122"/>
                <a:ea typeface="楷体" panose="02010609060101010101" pitchFamily="49" charset="-122"/>
              </a:rPr>
            </a:fld>
            <a:endParaRPr lang="zh-CN" altLang="en-US" sz="3200" b="1" dirty="0">
              <a:solidFill>
                <a:schemeClr val="accent3"/>
              </a:solidFill>
              <a:latin typeface="楷体" panose="02010609060101010101" pitchFamily="49" charset="-122"/>
              <a:ea typeface="楷体" panose="02010609060101010101" pitchFamily="49" charset="-122"/>
            </a:endParaRPr>
          </a:p>
        </p:txBody>
      </p:sp>
      <p:sp>
        <p:nvSpPr>
          <p:cNvPr id="14" name="矩形 13"/>
          <p:cNvSpPr/>
          <p:nvPr userDrawn="1"/>
        </p:nvSpPr>
        <p:spPr bwMode="auto">
          <a:xfrm flipV="1">
            <a:off x="283210" y="775335"/>
            <a:ext cx="9162415" cy="85725"/>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6" name="TextBox 15"/>
          <p:cNvSpPr txBox="1"/>
          <p:nvPr userDrawn="1"/>
        </p:nvSpPr>
        <p:spPr>
          <a:xfrm>
            <a:off x="283210" y="186055"/>
            <a:ext cx="842010" cy="368300"/>
          </a:xfrm>
          <a:prstGeom prst="rect">
            <a:avLst/>
          </a:prstGeom>
          <a:noFill/>
        </p:spPr>
        <p:txBody>
          <a:bodyPr wrap="square" rtlCol="0">
            <a:spAutoFit/>
          </a:bodyPr>
          <a:lstStyle/>
          <a:p>
            <a:pPr algn="ctr">
              <a:buClrTx/>
              <a:buSzTx/>
            </a:pPr>
            <a:r>
              <a:rPr lang="zh-CN" altLang="en-US" sz="1800" b="1" kern="1200" dirty="0">
                <a:solidFill>
                  <a:schemeClr val="tx1">
                    <a:lumMod val="50000"/>
                    <a:lumOff val="50000"/>
                  </a:schemeClr>
                </a:solidFill>
                <a:latin typeface="楷体" panose="02010609060101010101" pitchFamily="49" charset="-122"/>
                <a:ea typeface="楷体" panose="02010609060101010101" pitchFamily="49" charset="-122"/>
                <a:cs typeface="+mn-cs"/>
              </a:rPr>
              <a:t>简介</a:t>
            </a:r>
            <a:endParaRPr lang="zh-CN" altLang="en-US" sz="1800" b="1" kern="1200" dirty="0">
              <a:solidFill>
                <a:schemeClr val="tx1">
                  <a:lumMod val="50000"/>
                  <a:lumOff val="50000"/>
                </a:schemeClr>
              </a:solidFill>
              <a:latin typeface="楷体" panose="02010609060101010101" pitchFamily="49" charset="-122"/>
              <a:ea typeface="楷体" panose="02010609060101010101" pitchFamily="49" charset="-122"/>
              <a:cs typeface="+mn-cs"/>
              <a:sym typeface="+mn-ea"/>
            </a:endParaRPr>
          </a:p>
        </p:txBody>
      </p:sp>
      <p:sp>
        <p:nvSpPr>
          <p:cNvPr id="21" name="等腰三角形 20"/>
          <p:cNvSpPr/>
          <p:nvPr userDrawn="1"/>
        </p:nvSpPr>
        <p:spPr bwMode="auto">
          <a:xfrm flipV="1">
            <a:off x="9054186" y="920091"/>
            <a:ext cx="198783" cy="152400"/>
          </a:xfrm>
          <a:prstGeom prst="triangle">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pic>
        <p:nvPicPr>
          <p:cNvPr id="15" name="图片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94720" y="59690"/>
            <a:ext cx="956310" cy="956310"/>
          </a:xfrm>
          <a:prstGeom prst="rect">
            <a:avLst/>
          </a:prstGeom>
        </p:spPr>
      </p:pic>
      <p:sp>
        <p:nvSpPr>
          <p:cNvPr id="2" name="文本框 1"/>
          <p:cNvSpPr txBox="1"/>
          <p:nvPr userDrawn="1"/>
        </p:nvSpPr>
        <p:spPr>
          <a:xfrm>
            <a:off x="1125220" y="130175"/>
            <a:ext cx="1565275" cy="645160"/>
          </a:xfrm>
          <a:prstGeom prst="rect">
            <a:avLst/>
          </a:prstGeom>
          <a:noFill/>
        </p:spPr>
        <p:txBody>
          <a:bodyPr wrap="square" rtlCol="0">
            <a:spAutoFit/>
          </a:bodyPr>
          <a:p>
            <a:pPr algn="ctr">
              <a:buClrTx/>
              <a:buSzTx/>
            </a:pPr>
            <a:r>
              <a:rPr lang="zh-CN" altLang="en-US" sz="1800" b="1" dirty="0">
                <a:solidFill>
                  <a:schemeClr val="tx1">
                    <a:lumMod val="50000"/>
                    <a:lumOff val="50000"/>
                  </a:schemeClr>
                </a:solidFill>
                <a:latin typeface="楷体" panose="02010609060101010101" pitchFamily="49" charset="-122"/>
                <a:ea typeface="楷体" panose="02010609060101010101" pitchFamily="49" charset="-122"/>
              </a:rPr>
              <a:t>基于边际模型的特征筛选</a:t>
            </a:r>
            <a:endParaRPr lang="zh-CN" altLang="en-US" sz="1800" b="1" dirty="0">
              <a:solidFill>
                <a:schemeClr val="tx1">
                  <a:lumMod val="50000"/>
                  <a:lumOff val="50000"/>
                </a:schemeClr>
              </a:solidFill>
              <a:latin typeface="楷体" panose="02010609060101010101" pitchFamily="49" charset="-122"/>
              <a:ea typeface="楷体" panose="02010609060101010101" pitchFamily="49" charset="-122"/>
            </a:endParaRPr>
          </a:p>
        </p:txBody>
      </p:sp>
      <p:sp>
        <p:nvSpPr>
          <p:cNvPr id="4" name="文本框 3"/>
          <p:cNvSpPr txBox="1"/>
          <p:nvPr userDrawn="1">
            <p:custDataLst>
              <p:tags r:id="rId3"/>
            </p:custDataLst>
          </p:nvPr>
        </p:nvSpPr>
        <p:spPr>
          <a:xfrm>
            <a:off x="2858770" y="130175"/>
            <a:ext cx="1873250" cy="645160"/>
          </a:xfrm>
          <a:prstGeom prst="rect">
            <a:avLst/>
          </a:prstGeom>
          <a:noFill/>
        </p:spPr>
        <p:txBody>
          <a:bodyPr wrap="square" rtlCol="0">
            <a:spAutoFit/>
          </a:bodyPr>
          <a:p>
            <a:pPr algn="ctr">
              <a:buClrTx/>
              <a:buSzTx/>
            </a:pPr>
            <a:r>
              <a:rPr lang="zh-CN" altLang="en-US" sz="1800" b="1" dirty="0">
                <a:solidFill>
                  <a:schemeClr val="tx1">
                    <a:lumMod val="50000"/>
                    <a:lumOff val="50000"/>
                  </a:schemeClr>
                </a:solidFill>
                <a:latin typeface="楷体" panose="02010609060101010101" pitchFamily="49" charset="-122"/>
                <a:ea typeface="楷体" panose="02010609060101010101" pitchFamily="49" charset="-122"/>
              </a:rPr>
              <a:t>基于边际相关系数的特征筛选</a:t>
            </a:r>
            <a:endParaRPr lang="zh-CN" altLang="en-US" sz="1800" b="1" dirty="0">
              <a:solidFill>
                <a:schemeClr val="tx1">
                  <a:lumMod val="50000"/>
                  <a:lumOff val="50000"/>
                </a:schemeClr>
              </a:solidFill>
              <a:latin typeface="楷体" panose="02010609060101010101" pitchFamily="49" charset="-122"/>
              <a:ea typeface="楷体" panose="02010609060101010101" pitchFamily="49" charset="-122"/>
            </a:endParaRPr>
          </a:p>
        </p:txBody>
      </p:sp>
      <p:sp>
        <p:nvSpPr>
          <p:cNvPr id="5" name="文本框 4"/>
          <p:cNvSpPr txBox="1"/>
          <p:nvPr userDrawn="1">
            <p:custDataLst>
              <p:tags r:id="rId4"/>
            </p:custDataLst>
          </p:nvPr>
        </p:nvSpPr>
        <p:spPr>
          <a:xfrm>
            <a:off x="4732020" y="130175"/>
            <a:ext cx="1565275" cy="645160"/>
          </a:xfrm>
          <a:prstGeom prst="rect">
            <a:avLst/>
          </a:prstGeom>
          <a:noFill/>
        </p:spPr>
        <p:txBody>
          <a:bodyPr wrap="square" rtlCol="0">
            <a:spAutoFit/>
          </a:bodyPr>
          <a:p>
            <a:pPr algn="ctr">
              <a:buClrTx/>
              <a:buSzTx/>
            </a:pPr>
            <a:r>
              <a:rPr lang="zh-CN" altLang="en-US" sz="1800" b="1" dirty="0">
                <a:solidFill>
                  <a:schemeClr val="tx1">
                    <a:lumMod val="50000"/>
                    <a:lumOff val="50000"/>
                  </a:schemeClr>
                </a:solidFill>
                <a:latin typeface="楷体" panose="02010609060101010101" pitchFamily="49" charset="-122"/>
                <a:ea typeface="楷体" panose="02010609060101010101" pitchFamily="49" charset="-122"/>
              </a:rPr>
              <a:t>高维分类数据的特征筛选</a:t>
            </a:r>
            <a:endParaRPr lang="zh-CN" altLang="en-US" sz="1800" b="1" dirty="0">
              <a:solidFill>
                <a:schemeClr val="tx1">
                  <a:lumMod val="50000"/>
                  <a:lumOff val="50000"/>
                </a:schemeClr>
              </a:solidFill>
              <a:latin typeface="楷体" panose="02010609060101010101" pitchFamily="49" charset="-122"/>
              <a:ea typeface="楷体" panose="02010609060101010101" pitchFamily="49" charset="-122"/>
            </a:endParaRPr>
          </a:p>
        </p:txBody>
      </p:sp>
      <p:sp>
        <p:nvSpPr>
          <p:cNvPr id="6" name="文本框 5"/>
          <p:cNvSpPr txBox="1"/>
          <p:nvPr userDrawn="1">
            <p:custDataLst>
              <p:tags r:id="rId5"/>
            </p:custDataLst>
          </p:nvPr>
        </p:nvSpPr>
        <p:spPr>
          <a:xfrm>
            <a:off x="6297295" y="130175"/>
            <a:ext cx="1206500" cy="645160"/>
          </a:xfrm>
          <a:prstGeom prst="rect">
            <a:avLst/>
          </a:prstGeom>
          <a:noFill/>
        </p:spPr>
        <p:txBody>
          <a:bodyPr wrap="square" rtlCol="0">
            <a:spAutoFit/>
          </a:bodyPr>
          <a:p>
            <a:pPr algn="ctr">
              <a:buClrTx/>
              <a:buSzTx/>
            </a:pPr>
            <a:r>
              <a:rPr lang="zh-CN" altLang="en-US" sz="1800" b="1" dirty="0">
                <a:solidFill>
                  <a:schemeClr val="tx1">
                    <a:lumMod val="50000"/>
                    <a:lumOff val="50000"/>
                  </a:schemeClr>
                </a:solidFill>
                <a:latin typeface="楷体" panose="02010609060101010101" pitchFamily="49" charset="-122"/>
                <a:ea typeface="楷体" panose="02010609060101010101" pitchFamily="49" charset="-122"/>
              </a:rPr>
              <a:t>R语言</a:t>
            </a:r>
            <a:endParaRPr lang="zh-CN" altLang="en-US" sz="1800" b="1" dirty="0">
              <a:solidFill>
                <a:schemeClr val="tx1">
                  <a:lumMod val="50000"/>
                  <a:lumOff val="50000"/>
                </a:schemeClr>
              </a:solidFill>
              <a:latin typeface="楷体" panose="02010609060101010101" pitchFamily="49" charset="-122"/>
              <a:ea typeface="楷体" panose="02010609060101010101" pitchFamily="49" charset="-122"/>
            </a:endParaRPr>
          </a:p>
          <a:p>
            <a:pPr algn="ctr">
              <a:buClrTx/>
              <a:buSzTx/>
            </a:pPr>
            <a:r>
              <a:rPr lang="zh-CN" altLang="en-US" sz="1800" b="1" dirty="0">
                <a:solidFill>
                  <a:schemeClr val="tx1">
                    <a:lumMod val="50000"/>
                    <a:lumOff val="50000"/>
                  </a:schemeClr>
                </a:solidFill>
                <a:latin typeface="楷体" panose="02010609060101010101" pitchFamily="49" charset="-122"/>
                <a:ea typeface="楷体" panose="02010609060101010101" pitchFamily="49" charset="-122"/>
              </a:rPr>
              <a:t>实现</a:t>
            </a:r>
            <a:endParaRPr lang="zh-CN" altLang="en-US" sz="1800" b="1" dirty="0">
              <a:solidFill>
                <a:schemeClr val="tx1">
                  <a:lumMod val="50000"/>
                  <a:lumOff val="50000"/>
                </a:schemeClr>
              </a:solidFill>
              <a:latin typeface="楷体" panose="02010609060101010101" pitchFamily="49" charset="-122"/>
              <a:ea typeface="楷体" panose="02010609060101010101" pitchFamily="49" charset="-122"/>
            </a:endParaRPr>
          </a:p>
        </p:txBody>
      </p:sp>
      <p:sp>
        <p:nvSpPr>
          <p:cNvPr id="7" name="文本框 6"/>
          <p:cNvSpPr txBox="1"/>
          <p:nvPr userDrawn="1">
            <p:custDataLst>
              <p:tags r:id="rId6"/>
            </p:custDataLst>
          </p:nvPr>
        </p:nvSpPr>
        <p:spPr>
          <a:xfrm>
            <a:off x="7228205" y="130175"/>
            <a:ext cx="1373505" cy="645160"/>
          </a:xfrm>
          <a:prstGeom prst="rect">
            <a:avLst/>
          </a:prstGeom>
          <a:noFill/>
        </p:spPr>
        <p:txBody>
          <a:bodyPr wrap="square" rtlCol="0">
            <a:spAutoFit/>
          </a:bodyPr>
          <a:p>
            <a:pPr algn="ctr">
              <a:buClrTx/>
              <a:buSzTx/>
            </a:pPr>
            <a:r>
              <a:rPr lang="zh-CN" altLang="en-US" sz="1800" b="1" dirty="0">
                <a:solidFill>
                  <a:schemeClr val="tx1">
                    <a:lumMod val="50000"/>
                    <a:lumOff val="50000"/>
                  </a:schemeClr>
                </a:solidFill>
                <a:latin typeface="楷体" panose="02010609060101010101" pitchFamily="49" charset="-122"/>
                <a:ea typeface="楷体" panose="02010609060101010101" pitchFamily="49" charset="-122"/>
              </a:rPr>
              <a:t>Python语言</a:t>
            </a:r>
            <a:endParaRPr lang="zh-CN" altLang="en-US" sz="1800" b="1" dirty="0">
              <a:solidFill>
                <a:schemeClr val="tx1">
                  <a:lumMod val="50000"/>
                  <a:lumOff val="50000"/>
                </a:schemeClr>
              </a:solidFill>
              <a:latin typeface="楷体" panose="02010609060101010101" pitchFamily="49" charset="-122"/>
              <a:ea typeface="楷体" panose="02010609060101010101" pitchFamily="49" charset="-122"/>
            </a:endParaRPr>
          </a:p>
          <a:p>
            <a:pPr algn="ctr">
              <a:buClrTx/>
              <a:buSzTx/>
            </a:pPr>
            <a:r>
              <a:rPr lang="zh-CN" altLang="en-US" sz="1800" b="1" dirty="0">
                <a:solidFill>
                  <a:schemeClr val="tx1">
                    <a:lumMod val="50000"/>
                    <a:lumOff val="50000"/>
                  </a:schemeClr>
                </a:solidFill>
                <a:latin typeface="楷体" panose="02010609060101010101" pitchFamily="49" charset="-122"/>
                <a:ea typeface="楷体" panose="02010609060101010101" pitchFamily="49" charset="-122"/>
              </a:rPr>
              <a:t>实现</a:t>
            </a:r>
            <a:endParaRPr lang="zh-CN" altLang="en-US" sz="1800" b="1" dirty="0">
              <a:solidFill>
                <a:schemeClr val="tx1">
                  <a:lumMod val="50000"/>
                  <a:lumOff val="50000"/>
                </a:schemeClr>
              </a:solidFill>
              <a:latin typeface="楷体" panose="02010609060101010101" pitchFamily="49" charset="-122"/>
              <a:ea typeface="楷体" panose="02010609060101010101" pitchFamily="49" charset="-122"/>
            </a:endParaRPr>
          </a:p>
        </p:txBody>
      </p:sp>
      <p:sp>
        <p:nvSpPr>
          <p:cNvPr id="8" name="文本框 7"/>
          <p:cNvSpPr txBox="1"/>
          <p:nvPr userDrawn="1">
            <p:custDataLst>
              <p:tags r:id="rId7"/>
            </p:custDataLst>
          </p:nvPr>
        </p:nvSpPr>
        <p:spPr>
          <a:xfrm>
            <a:off x="8550275" y="216535"/>
            <a:ext cx="1206500" cy="368300"/>
          </a:xfrm>
          <a:prstGeom prst="rect">
            <a:avLst/>
          </a:prstGeom>
          <a:noFill/>
        </p:spPr>
        <p:txBody>
          <a:bodyPr wrap="square" rtlCol="0">
            <a:spAutoFit/>
          </a:bodyPr>
          <a:p>
            <a:pPr algn="ctr">
              <a:buClrTx/>
              <a:buSzTx/>
            </a:pPr>
            <a:r>
              <a:rPr lang="zh-CN" altLang="en-US" sz="1800" b="1" dirty="0">
                <a:solidFill>
                  <a:srgbClr val="C00000"/>
                </a:solidFill>
                <a:latin typeface="楷体" panose="02010609060101010101" pitchFamily="49" charset="-122"/>
                <a:ea typeface="楷体" panose="02010609060101010101" pitchFamily="49" charset="-122"/>
              </a:rPr>
              <a:t>练习</a:t>
            </a:r>
            <a:endParaRPr lang="zh-CN" altLang="en-US" sz="1800" b="1" dirty="0">
              <a:solidFill>
                <a:srgbClr val="C00000"/>
              </a:solidFill>
              <a:latin typeface="楷体" panose="02010609060101010101" pitchFamily="49" charset="-122"/>
              <a:ea typeface="楷体" panose="02010609060101010101" pitchFamily="49" charset="-122"/>
            </a:endParaRPr>
          </a:p>
        </p:txBody>
      </p:sp>
    </p:spTree>
  </p:cSld>
  <p:clrMapOvr>
    <a:masterClrMapping/>
  </p:clrMapOvr>
  <p:transition spd="slow">
    <p:push/>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zh-CN" altLang="en-US"/>
          </a:p>
        </p:txBody>
      </p:sp>
      <p:sp>
        <p:nvSpPr>
          <p:cNvPr id="3" name="日期占位符 3"/>
          <p:cNvSpPr>
            <a:spLocks noGrp="1" noChangeArrowheads="1"/>
          </p:cNvSpPr>
          <p:nvPr>
            <p:ph type="dt" sz="half" idx="10"/>
          </p:nvPr>
        </p:nvSpPr>
        <p:spPr>
          <a:xfrm>
            <a:off x="838200" y="6356350"/>
            <a:ext cx="2743200" cy="365125"/>
          </a:xfrm>
          <a:prstGeom prst="rect">
            <a:avLst/>
          </a:prstGeom>
        </p:spPr>
        <p:txBody>
          <a:bodyPr/>
          <a:lstStyle>
            <a:lvl1pPr>
              <a:defRPr/>
            </a:lvl1pPr>
          </a:lstStyle>
          <a:p>
            <a:pPr>
              <a:defRPr/>
            </a:pPr>
            <a:fld id="{675C33EB-063F-4D63-A402-718A06057984}" type="datetime1">
              <a:rPr lang="zh-CN" altLang="en-US" smtClean="0"/>
            </a:fld>
            <a:endParaRPr lang="zh-CN" altLang="en-US"/>
          </a:p>
        </p:txBody>
      </p:sp>
      <p:sp>
        <p:nvSpPr>
          <p:cNvPr id="4" name="页脚占位符 4"/>
          <p:cNvSpPr>
            <a:spLocks noGrp="1" noChangeArrowheads="1"/>
          </p:cNvSpPr>
          <p:nvPr>
            <p:ph type="ftr" sz="quarter" idx="11"/>
          </p:nvPr>
        </p:nvSpPr>
        <p:spPr>
          <a:xfrm>
            <a:off x="4038600" y="6356350"/>
            <a:ext cx="4114800" cy="365125"/>
          </a:xfrm>
          <a:prstGeom prst="rect">
            <a:avLst/>
          </a:prstGeom>
        </p:spPr>
        <p:txBody>
          <a:bodyPr/>
          <a:lstStyle>
            <a:lvl1pPr>
              <a:defRPr/>
            </a:lvl1pPr>
          </a:lstStyle>
          <a:p>
            <a:pPr>
              <a:defRPr/>
            </a:pPr>
            <a:endParaRPr lang="zh-CN" altLang="en-US"/>
          </a:p>
        </p:txBody>
      </p:sp>
      <p:sp>
        <p:nvSpPr>
          <p:cNvPr id="5" name="灯片编号占位符 5"/>
          <p:cNvSpPr>
            <a:spLocks noGrp="1" noChangeArrowheads="1"/>
          </p:cNvSpPr>
          <p:nvPr>
            <p:ph type="sldNum" sz="quarter" idx="12"/>
          </p:nvPr>
        </p:nvSpPr>
        <p:spPr>
          <a:xfrm>
            <a:off x="8610600" y="6356350"/>
            <a:ext cx="2743200" cy="365125"/>
          </a:xfrm>
          <a:prstGeom prst="rect">
            <a:avLst/>
          </a:prstGeom>
        </p:spPr>
        <p:txBody>
          <a:bodyPr/>
          <a:lstStyle>
            <a:lvl1pPr>
              <a:defRPr/>
            </a:lvl1pPr>
          </a:lstStyle>
          <a:p>
            <a:pPr>
              <a:defRPr/>
            </a:pPr>
            <a:fld id="{6E9351E7-F75D-4AA5-BB71-0C3D52630BA0}" type="slidenum">
              <a:rPr lang="zh-CN" altLang="en-US"/>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noChangeArrowheads="1"/>
          </p:cNvSpPr>
          <p:nvPr>
            <p:ph type="dt" sz="half" idx="10"/>
          </p:nvPr>
        </p:nvSpPr>
        <p:spPr>
          <a:xfrm>
            <a:off x="838200" y="6356350"/>
            <a:ext cx="2743200" cy="365125"/>
          </a:xfrm>
          <a:prstGeom prst="rect">
            <a:avLst/>
          </a:prstGeom>
        </p:spPr>
        <p:txBody>
          <a:bodyPr/>
          <a:lstStyle>
            <a:lvl1pPr>
              <a:defRPr/>
            </a:lvl1pPr>
          </a:lstStyle>
          <a:p>
            <a:pPr>
              <a:defRPr/>
            </a:pPr>
            <a:fld id="{D7A49EF3-9478-4275-BBE1-2BE3635C734D}" type="datetime1">
              <a:rPr lang="zh-CN" altLang="en-US" smtClean="0"/>
            </a:fld>
            <a:endParaRPr lang="zh-CN" altLang="en-US"/>
          </a:p>
        </p:txBody>
      </p:sp>
      <p:sp>
        <p:nvSpPr>
          <p:cNvPr id="3" name="页脚占位符 4"/>
          <p:cNvSpPr>
            <a:spLocks noGrp="1" noChangeArrowheads="1"/>
          </p:cNvSpPr>
          <p:nvPr>
            <p:ph type="ftr" sz="quarter" idx="11"/>
          </p:nvPr>
        </p:nvSpPr>
        <p:spPr>
          <a:xfrm>
            <a:off x="4038600" y="6356350"/>
            <a:ext cx="4114800" cy="365125"/>
          </a:xfrm>
          <a:prstGeom prst="rect">
            <a:avLst/>
          </a:prstGeom>
        </p:spPr>
        <p:txBody>
          <a:bodyPr/>
          <a:lstStyle>
            <a:lvl1pPr>
              <a:defRPr/>
            </a:lvl1pPr>
          </a:lstStyle>
          <a:p>
            <a:pPr>
              <a:defRPr/>
            </a:pPr>
            <a:endParaRPr lang="zh-CN" altLang="en-US"/>
          </a:p>
        </p:txBody>
      </p:sp>
      <p:sp>
        <p:nvSpPr>
          <p:cNvPr id="4" name="灯片编号占位符 5"/>
          <p:cNvSpPr>
            <a:spLocks noGrp="1" noChangeArrowheads="1"/>
          </p:cNvSpPr>
          <p:nvPr>
            <p:ph type="sldNum" sz="quarter" idx="12"/>
          </p:nvPr>
        </p:nvSpPr>
        <p:spPr>
          <a:xfrm>
            <a:off x="8610600" y="6356350"/>
            <a:ext cx="2743200" cy="365125"/>
          </a:xfrm>
          <a:prstGeom prst="rect">
            <a:avLst/>
          </a:prstGeom>
        </p:spPr>
        <p:txBody>
          <a:bodyPr/>
          <a:lstStyle>
            <a:lvl1pPr>
              <a:defRPr/>
            </a:lvl1pPr>
          </a:lstStyle>
          <a:p>
            <a:pPr>
              <a:defRPr/>
            </a:pPr>
            <a:fld id="{2CCF5A7F-EC20-4BA8-A62C-D8F3AF147111}" type="slidenum">
              <a:rPr lang="zh-CN" altLang="en-US"/>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a:prstGeom prst="rect">
            <a:avLst/>
          </a:prstGeom>
        </p:spPr>
        <p:txBody>
          <a:bodyPr anchor="b"/>
          <a:lstStyle>
            <a:lvl1pPr algn="l">
              <a:defRPr sz="2000" b="1"/>
            </a:lvl1pPr>
          </a:lstStyle>
          <a:p>
            <a:r>
              <a:rPr lang="zh-CN" altLang="en-US"/>
              <a:t>单击此处编辑母版标题样式</a:t>
            </a:r>
            <a:endParaRPr lang="zh-CN" altLang="en-US"/>
          </a:p>
        </p:txBody>
      </p:sp>
      <p:sp>
        <p:nvSpPr>
          <p:cNvPr id="3" name="内容占位符 2"/>
          <p:cNvSpPr>
            <a:spLocks noGrp="1"/>
          </p:cNvSpPr>
          <p:nvPr>
            <p:ph idx="1"/>
          </p:nvPr>
        </p:nvSpPr>
        <p:spPr>
          <a:xfrm>
            <a:off x="4767263" y="273050"/>
            <a:ext cx="681513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609600" y="1435100"/>
            <a:ext cx="40116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日期占位符 3"/>
          <p:cNvSpPr>
            <a:spLocks noGrp="1" noChangeArrowheads="1"/>
          </p:cNvSpPr>
          <p:nvPr>
            <p:ph type="dt" sz="half" idx="10"/>
          </p:nvPr>
        </p:nvSpPr>
        <p:spPr>
          <a:xfrm>
            <a:off x="838200" y="6356350"/>
            <a:ext cx="2743200" cy="365125"/>
          </a:xfrm>
          <a:prstGeom prst="rect">
            <a:avLst/>
          </a:prstGeom>
        </p:spPr>
        <p:txBody>
          <a:bodyPr/>
          <a:lstStyle>
            <a:lvl1pPr>
              <a:defRPr/>
            </a:lvl1pPr>
          </a:lstStyle>
          <a:p>
            <a:pPr>
              <a:defRPr/>
            </a:pPr>
            <a:fld id="{7AE14199-62FE-47FF-8A15-AC42A1175E45}" type="datetime1">
              <a:rPr lang="zh-CN" altLang="en-US" smtClean="0"/>
            </a:fld>
            <a:endParaRPr lang="zh-CN" altLang="en-US"/>
          </a:p>
        </p:txBody>
      </p:sp>
      <p:sp>
        <p:nvSpPr>
          <p:cNvPr id="6" name="页脚占位符 4"/>
          <p:cNvSpPr>
            <a:spLocks noGrp="1" noChangeArrowheads="1"/>
          </p:cNvSpPr>
          <p:nvPr>
            <p:ph type="ftr" sz="quarter" idx="11"/>
          </p:nvPr>
        </p:nvSpPr>
        <p:spPr>
          <a:xfrm>
            <a:off x="4038600" y="6356350"/>
            <a:ext cx="4114800" cy="365125"/>
          </a:xfrm>
          <a:prstGeom prst="rect">
            <a:avLst/>
          </a:prstGeom>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a:xfrm>
            <a:off x="8610600" y="6356350"/>
            <a:ext cx="2743200" cy="365125"/>
          </a:xfrm>
          <a:prstGeom prst="rect">
            <a:avLst/>
          </a:prstGeom>
        </p:spPr>
        <p:txBody>
          <a:bodyPr/>
          <a:lstStyle>
            <a:lvl1pPr>
              <a:defRPr/>
            </a:lvl1pPr>
          </a:lstStyle>
          <a:p>
            <a:pPr>
              <a:defRPr/>
            </a:pPr>
            <a:fld id="{19E6D73B-9BF6-4BD2-9345-3D928FF04AC9}" type="slidenum">
              <a:rPr lang="zh-CN" altLang="en-US"/>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a:prstGeom prst="rect">
            <a:avLst/>
          </a:prstGeom>
        </p:spPr>
        <p:txBody>
          <a:bodyPr anchor="b"/>
          <a:lstStyle>
            <a:lvl1pPr algn="l">
              <a:defRPr sz="2000" b="1"/>
            </a:lvl1pPr>
          </a:lstStyle>
          <a:p>
            <a:r>
              <a:rPr lang="zh-CN" altLang="en-US"/>
              <a:t>单击此处编辑母版标题样式</a:t>
            </a:r>
            <a:endParaRPr lang="zh-CN" altLang="en-US"/>
          </a:p>
        </p:txBody>
      </p:sp>
      <p:sp>
        <p:nvSpPr>
          <p:cNvPr id="3" name="图片占位符 2"/>
          <p:cNvSpPr>
            <a:spLocks noGrp="1"/>
          </p:cNvSpPr>
          <p:nvPr>
            <p:ph type="pic" idx="1"/>
          </p:nvPr>
        </p:nvSpPr>
        <p:spPr>
          <a:xfrm>
            <a:off x="2389188" y="612775"/>
            <a:ext cx="73152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日期占位符 3"/>
          <p:cNvSpPr>
            <a:spLocks noGrp="1" noChangeArrowheads="1"/>
          </p:cNvSpPr>
          <p:nvPr>
            <p:ph type="dt" sz="half" idx="10"/>
          </p:nvPr>
        </p:nvSpPr>
        <p:spPr>
          <a:xfrm>
            <a:off x="838200" y="6356350"/>
            <a:ext cx="2743200" cy="365125"/>
          </a:xfrm>
          <a:prstGeom prst="rect">
            <a:avLst/>
          </a:prstGeom>
        </p:spPr>
        <p:txBody>
          <a:bodyPr/>
          <a:lstStyle>
            <a:lvl1pPr>
              <a:defRPr/>
            </a:lvl1pPr>
          </a:lstStyle>
          <a:p>
            <a:pPr>
              <a:defRPr/>
            </a:pPr>
            <a:fld id="{DBFE8987-91E6-4C67-A68C-FC6E7982C752}" type="datetime1">
              <a:rPr lang="zh-CN" altLang="en-US" smtClean="0"/>
            </a:fld>
            <a:endParaRPr lang="zh-CN" altLang="en-US"/>
          </a:p>
        </p:txBody>
      </p:sp>
      <p:sp>
        <p:nvSpPr>
          <p:cNvPr id="6" name="页脚占位符 4"/>
          <p:cNvSpPr>
            <a:spLocks noGrp="1" noChangeArrowheads="1"/>
          </p:cNvSpPr>
          <p:nvPr>
            <p:ph type="ftr" sz="quarter" idx="11"/>
          </p:nvPr>
        </p:nvSpPr>
        <p:spPr>
          <a:xfrm>
            <a:off x="4038600" y="6356350"/>
            <a:ext cx="4114800" cy="365125"/>
          </a:xfrm>
          <a:prstGeom prst="rect">
            <a:avLst/>
          </a:prstGeom>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a:xfrm>
            <a:off x="8610600" y="6356350"/>
            <a:ext cx="2743200" cy="365125"/>
          </a:xfrm>
          <a:prstGeom prst="rect">
            <a:avLst/>
          </a:prstGeom>
        </p:spPr>
        <p:txBody>
          <a:bodyPr/>
          <a:lstStyle>
            <a:lvl1pPr>
              <a:defRPr/>
            </a:lvl1pPr>
          </a:lstStyle>
          <a:p>
            <a:pPr>
              <a:defRPr/>
            </a:pPr>
            <a:fld id="{6A083314-406F-4B24-930B-8A8F20E77E8D}" type="slidenum">
              <a:rPr lang="zh-CN" altLang="en-US"/>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1825625"/>
            <a:ext cx="10515600" cy="4351338"/>
          </a:xfrm>
          <a:prstGeom prst="rect">
            <a:avLst/>
          </a:prstGeo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noChangeArrowheads="1"/>
          </p:cNvSpPr>
          <p:nvPr>
            <p:ph type="dt" sz="half" idx="10"/>
          </p:nvPr>
        </p:nvSpPr>
        <p:spPr>
          <a:xfrm>
            <a:off x="838200" y="6356350"/>
            <a:ext cx="2743200" cy="365125"/>
          </a:xfrm>
          <a:prstGeom prst="rect">
            <a:avLst/>
          </a:prstGeom>
        </p:spPr>
        <p:txBody>
          <a:bodyPr/>
          <a:lstStyle>
            <a:lvl1pPr>
              <a:defRPr/>
            </a:lvl1pPr>
          </a:lstStyle>
          <a:p>
            <a:pPr>
              <a:defRPr/>
            </a:pPr>
            <a:fld id="{58E764CF-1DB2-4D4E-8540-3E4B36719D71}" type="datetime1">
              <a:rPr lang="zh-CN" altLang="en-US" smtClean="0"/>
            </a:fld>
            <a:endParaRPr lang="zh-CN" altLang="en-US"/>
          </a:p>
        </p:txBody>
      </p:sp>
      <p:sp>
        <p:nvSpPr>
          <p:cNvPr id="5" name="页脚占位符 4"/>
          <p:cNvSpPr>
            <a:spLocks noGrp="1" noChangeArrowheads="1"/>
          </p:cNvSpPr>
          <p:nvPr>
            <p:ph type="ftr" sz="quarter" idx="11"/>
          </p:nvPr>
        </p:nvSpPr>
        <p:spPr>
          <a:xfrm>
            <a:off x="4038600" y="6356350"/>
            <a:ext cx="4114800" cy="365125"/>
          </a:xfrm>
          <a:prstGeom prst="rect">
            <a:avLst/>
          </a:prstGeom>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xfrm>
            <a:off x="8610600" y="6356350"/>
            <a:ext cx="2743200" cy="365125"/>
          </a:xfrm>
          <a:prstGeom prst="rect">
            <a:avLst/>
          </a:prstGeom>
        </p:spPr>
        <p:txBody>
          <a:bodyPr/>
          <a:lstStyle>
            <a:lvl1pPr>
              <a:defRPr/>
            </a:lvl1pPr>
          </a:lstStyle>
          <a:p>
            <a:pPr>
              <a:defRPr/>
            </a:pPr>
            <a:fld id="{DAE47F3B-30DA-4B9B-8D18-BD6E1D86FFEA}" type="slidenum">
              <a:rPr lang="zh-CN" altLang="en-US"/>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a:prstGeom prst="rect">
            <a:avLst/>
          </a:prstGeo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noChangeArrowheads="1"/>
          </p:cNvSpPr>
          <p:nvPr>
            <p:ph type="dt" sz="half" idx="10"/>
          </p:nvPr>
        </p:nvSpPr>
        <p:spPr>
          <a:xfrm>
            <a:off x="838200" y="6356350"/>
            <a:ext cx="2743200" cy="365125"/>
          </a:xfrm>
          <a:prstGeom prst="rect">
            <a:avLst/>
          </a:prstGeom>
        </p:spPr>
        <p:txBody>
          <a:bodyPr/>
          <a:lstStyle>
            <a:lvl1pPr>
              <a:defRPr/>
            </a:lvl1pPr>
          </a:lstStyle>
          <a:p>
            <a:pPr>
              <a:defRPr/>
            </a:pPr>
            <a:fld id="{63F20A5A-CCD8-409A-AB4C-A478FD21F718}" type="datetime1">
              <a:rPr lang="zh-CN" altLang="en-US" smtClean="0"/>
            </a:fld>
            <a:endParaRPr lang="zh-CN" altLang="en-US"/>
          </a:p>
        </p:txBody>
      </p:sp>
      <p:sp>
        <p:nvSpPr>
          <p:cNvPr id="5" name="页脚占位符 4"/>
          <p:cNvSpPr>
            <a:spLocks noGrp="1" noChangeArrowheads="1"/>
          </p:cNvSpPr>
          <p:nvPr>
            <p:ph type="ftr" sz="quarter" idx="11"/>
          </p:nvPr>
        </p:nvSpPr>
        <p:spPr>
          <a:xfrm>
            <a:off x="4038600" y="6356350"/>
            <a:ext cx="4114800" cy="365125"/>
          </a:xfrm>
          <a:prstGeom prst="rect">
            <a:avLst/>
          </a:prstGeom>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xfrm>
            <a:off x="8610600" y="6356350"/>
            <a:ext cx="2743200" cy="365125"/>
          </a:xfrm>
          <a:prstGeom prst="rect">
            <a:avLst/>
          </a:prstGeom>
        </p:spPr>
        <p:txBody>
          <a:bodyPr/>
          <a:lstStyle>
            <a:lvl1pPr>
              <a:defRPr/>
            </a:lvl1pPr>
          </a:lstStyle>
          <a:p>
            <a:pPr>
              <a:defRPr/>
            </a:pPr>
            <a:fld id="{EB97A5CC-AECD-4233-988E-9C9299CE12E0}" type="slidenum">
              <a:rPr lang="zh-CN" altLang="en-US"/>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15" name="等腰三角形 14"/>
          <p:cNvSpPr/>
          <p:nvPr userDrawn="1"/>
        </p:nvSpPr>
        <p:spPr bwMode="auto">
          <a:xfrm flipV="1">
            <a:off x="1768757" y="748641"/>
            <a:ext cx="198783" cy="152400"/>
          </a:xfrm>
          <a:prstGeom prst="triangle">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8" name="矩形 17"/>
          <p:cNvSpPr/>
          <p:nvPr userDrawn="1"/>
        </p:nvSpPr>
        <p:spPr bwMode="auto">
          <a:xfrm>
            <a:off x="-14511" y="6502400"/>
            <a:ext cx="10602998" cy="145142"/>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9" name="矩形 18"/>
          <p:cNvSpPr/>
          <p:nvPr userDrawn="1"/>
        </p:nvSpPr>
        <p:spPr bwMode="auto">
          <a:xfrm>
            <a:off x="11277631" y="6495144"/>
            <a:ext cx="921657" cy="152398"/>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20" name="灯片编号占位符 2"/>
          <p:cNvSpPr txBox="1"/>
          <p:nvPr userDrawn="1"/>
        </p:nvSpPr>
        <p:spPr bwMode="auto">
          <a:xfrm>
            <a:off x="10360331" y="6341571"/>
            <a:ext cx="847844" cy="365125"/>
          </a:xfrm>
          <a:prstGeom prst="rect">
            <a:avLst/>
          </a:prstGeom>
          <a:noFill/>
          <a:ln>
            <a:noFill/>
          </a:ln>
        </p:spPr>
        <p:txBody>
          <a:bodyPr vert="horz" wrap="square" lIns="91440" tIns="45720" rIns="91440" bIns="45720" numCol="1" anchor="ctr" anchorCtr="0" compatLnSpc="1"/>
          <a:lstStyle>
            <a:defPPr>
              <a:defRPr lang="zh-CN"/>
            </a:defPPr>
            <a:lvl1pPr algn="r" rtl="0" eaLnBrk="1" fontAlgn="base" hangingPunct="1">
              <a:spcBef>
                <a:spcPct val="0"/>
              </a:spcBef>
              <a:spcAft>
                <a:spcPct val="0"/>
              </a:spcAft>
              <a:buFont typeface="Arial" panose="020B0604020202020204" pitchFamily="34" charset="0"/>
              <a:buNone/>
              <a:defRPr sz="1200" kern="1200">
                <a:solidFill>
                  <a:srgbClr val="898989"/>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defRPr/>
            </a:pPr>
            <a:fld id="{2CCF5A7F-EC20-4BA8-A62C-D8F3AF147111}" type="slidenum">
              <a:rPr lang="zh-CN" altLang="en-US" sz="3200" b="1" smtClean="0">
                <a:solidFill>
                  <a:schemeClr val="accent3"/>
                </a:solidFill>
                <a:latin typeface="楷体" panose="02010609060101010101" pitchFamily="49" charset="-122"/>
                <a:ea typeface="楷体" panose="02010609060101010101" pitchFamily="49" charset="-122"/>
              </a:rPr>
            </a:fld>
            <a:endParaRPr lang="zh-CN" altLang="en-US" sz="3200" b="1" dirty="0">
              <a:solidFill>
                <a:schemeClr val="accent3"/>
              </a:solidFill>
              <a:latin typeface="楷体" panose="02010609060101010101" pitchFamily="49" charset="-122"/>
              <a:ea typeface="楷体" panose="02010609060101010101" pitchFamily="49" charset="-122"/>
            </a:endParaRPr>
          </a:p>
        </p:txBody>
      </p:sp>
      <p:pic>
        <p:nvPicPr>
          <p:cNvPr id="12" name="图片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94720" y="59690"/>
            <a:ext cx="956310" cy="956310"/>
          </a:xfrm>
          <a:prstGeom prst="rect">
            <a:avLst/>
          </a:prstGeom>
        </p:spPr>
      </p:pic>
      <p:sp>
        <p:nvSpPr>
          <p:cNvPr id="2" name="TextBox 15"/>
          <p:cNvSpPr txBox="1"/>
          <p:nvPr userDrawn="1">
            <p:custDataLst>
              <p:tags r:id="rId3"/>
            </p:custDataLst>
          </p:nvPr>
        </p:nvSpPr>
        <p:spPr>
          <a:xfrm>
            <a:off x="112395" y="215900"/>
            <a:ext cx="9825990" cy="398780"/>
          </a:xfrm>
          <a:prstGeom prst="rect">
            <a:avLst/>
          </a:prstGeom>
          <a:noFill/>
        </p:spPr>
        <p:txBody>
          <a:bodyPr wrap="square" rtlCol="0">
            <a:spAutoFit/>
          </a:bodyPr>
          <a:p>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简介</a:t>
            </a:r>
            <a:r>
              <a:rPr lang="en-US" altLang="zh-CN" sz="2000" b="1" kern="1200" dirty="0">
                <a:solidFill>
                  <a:schemeClr val="accent3"/>
                </a:solidFill>
                <a:latin typeface="楷体" panose="02010609060101010101" pitchFamily="49" charset="-122"/>
                <a:ea typeface="楷体" panose="02010609060101010101" pitchFamily="49" charset="-122"/>
                <a:cs typeface="+mn-cs"/>
              </a:rPr>
              <a:t>  </a:t>
            </a:r>
            <a:r>
              <a:rPr lang="zh-CN" altLang="en-US" sz="2000" b="1" dirty="0">
                <a:solidFill>
                  <a:srgbClr val="C00000"/>
                </a:solidFill>
                <a:latin typeface="楷体" panose="02010609060101010101" pitchFamily="49" charset="-122"/>
                <a:ea typeface="楷体" panose="02010609060101010101" pitchFamily="49" charset="-122"/>
                <a:sym typeface="+mn-ea"/>
              </a:rPr>
              <a:t>贝叶斯模型平均</a:t>
            </a:r>
            <a:r>
              <a:rPr lang="en-US" altLang="zh-CN" sz="2000" b="1" dirty="0">
                <a:solidFill>
                  <a:srgbClr val="C00000"/>
                </a:solidFill>
                <a:latin typeface="楷体" panose="02010609060101010101" pitchFamily="49" charset="-122"/>
                <a:ea typeface="楷体" panose="02010609060101010101" pitchFamily="49" charset="-122"/>
                <a:sym typeface="+mn-ea"/>
              </a:rPr>
              <a:t> </a:t>
            </a:r>
            <a:r>
              <a:rPr lang="en-US" altLang="zh-CN" sz="2000" b="1" dirty="0">
                <a:solidFill>
                  <a:schemeClr val="tx1">
                    <a:lumMod val="50000"/>
                    <a:lumOff val="50000"/>
                  </a:schemeClr>
                </a:solidFill>
                <a:latin typeface="楷体" panose="02010609060101010101" pitchFamily="49" charset="-122"/>
                <a:ea typeface="楷体" panose="02010609060101010101" pitchFamily="49" charset="-122"/>
                <a:sym typeface="+mn-ea"/>
              </a:rPr>
              <a:t> </a:t>
            </a:r>
            <a:r>
              <a:rPr lang="zh-CN" altLang="en-US" sz="2000" b="1" dirty="0">
                <a:solidFill>
                  <a:schemeClr val="tx1">
                    <a:lumMod val="50000"/>
                    <a:lumOff val="50000"/>
                  </a:schemeClr>
                </a:solidFill>
                <a:latin typeface="楷体" panose="02010609060101010101" pitchFamily="49" charset="-122"/>
                <a:ea typeface="楷体" panose="02010609060101010101" pitchFamily="49" charset="-122"/>
                <a:sym typeface="+mn-ea"/>
              </a:rPr>
              <a:t>频率模型平均</a:t>
            </a:r>
            <a:r>
              <a:rPr lang="en-US" altLang="zh-CN" sz="2000" b="1" dirty="0">
                <a:solidFill>
                  <a:schemeClr val="tx1">
                    <a:lumMod val="50000"/>
                    <a:lumOff val="50000"/>
                  </a:schemeClr>
                </a:solidFill>
                <a:latin typeface="楷体" panose="02010609060101010101" pitchFamily="49" charset="-122"/>
                <a:ea typeface="楷体" panose="02010609060101010101" pitchFamily="49" charset="-122"/>
                <a:sym typeface="+mn-ea"/>
              </a:rPr>
              <a:t>  </a:t>
            </a:r>
            <a:r>
              <a:rPr lang="zh-CN" altLang="en-US" sz="2000" b="1" dirty="0">
                <a:solidFill>
                  <a:schemeClr val="tx1">
                    <a:lumMod val="50000"/>
                    <a:lumOff val="50000"/>
                  </a:schemeClr>
                </a:solidFill>
                <a:latin typeface="楷体" panose="02010609060101010101" pitchFamily="49" charset="-122"/>
                <a:ea typeface="楷体" panose="02010609060101010101" pitchFamily="49" charset="-122"/>
                <a:sym typeface="+mn-ea"/>
              </a:rPr>
              <a:t>权重选择方法</a:t>
            </a:r>
            <a:r>
              <a:rPr lang="en-US" altLang="zh-CN" sz="2000" b="1" dirty="0">
                <a:solidFill>
                  <a:schemeClr val="tx1">
                    <a:lumMod val="50000"/>
                    <a:lumOff val="50000"/>
                  </a:schemeClr>
                </a:solidFill>
                <a:latin typeface="楷体" panose="02010609060101010101" pitchFamily="49" charset="-122"/>
                <a:ea typeface="楷体" panose="02010609060101010101" pitchFamily="49" charset="-122"/>
                <a:sym typeface="+mn-ea"/>
              </a:rPr>
              <a:t>  Python</a:t>
            </a:r>
            <a:r>
              <a:rPr lang="zh-CN" altLang="en-US" sz="2000" b="1" dirty="0">
                <a:solidFill>
                  <a:schemeClr val="tx1">
                    <a:lumMod val="50000"/>
                    <a:lumOff val="50000"/>
                  </a:schemeClr>
                </a:solidFill>
                <a:latin typeface="楷体" panose="02010609060101010101" pitchFamily="49" charset="-122"/>
                <a:ea typeface="楷体" panose="02010609060101010101" pitchFamily="49" charset="-122"/>
                <a:sym typeface="+mn-ea"/>
              </a:rPr>
              <a:t>语言实现</a:t>
            </a:r>
            <a:r>
              <a:rPr lang="en-US" altLang="zh-CN" sz="2000" b="1" dirty="0">
                <a:solidFill>
                  <a:schemeClr val="tx1">
                    <a:lumMod val="50000"/>
                    <a:lumOff val="50000"/>
                  </a:schemeClr>
                </a:solidFill>
                <a:latin typeface="楷体" panose="02010609060101010101" pitchFamily="49" charset="-122"/>
                <a:ea typeface="楷体" panose="02010609060101010101" pitchFamily="49" charset="-122"/>
                <a:sym typeface="+mn-ea"/>
              </a:rPr>
              <a:t>  </a:t>
            </a:r>
            <a:r>
              <a:rPr lang="zh-CN" altLang="en-US" sz="2000" b="1" dirty="0">
                <a:solidFill>
                  <a:schemeClr val="tx1">
                    <a:lumMod val="50000"/>
                    <a:lumOff val="50000"/>
                  </a:schemeClr>
                </a:solidFill>
                <a:latin typeface="楷体" panose="02010609060101010101" pitchFamily="49" charset="-122"/>
                <a:ea typeface="楷体" panose="02010609060101010101" pitchFamily="49" charset="-122"/>
                <a:sym typeface="+mn-ea"/>
              </a:rPr>
              <a:t>练习</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sym typeface="+mn-ea"/>
            </a:endParaRPr>
          </a:p>
        </p:txBody>
      </p:sp>
      <p:sp>
        <p:nvSpPr>
          <p:cNvPr id="4" name="矩形 3"/>
          <p:cNvSpPr/>
          <p:nvPr userDrawn="1">
            <p:custDataLst>
              <p:tags r:id="rId4"/>
            </p:custDataLst>
          </p:nvPr>
        </p:nvSpPr>
        <p:spPr bwMode="auto">
          <a:xfrm flipV="1">
            <a:off x="73025" y="603885"/>
            <a:ext cx="9162415" cy="85725"/>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Tree>
  </p:cSld>
  <p:clrMapOvr>
    <a:masterClrMapping/>
  </p:clrMapOvr>
  <p:transition spd="slow">
    <p:push/>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10" name="矩形 9"/>
          <p:cNvSpPr/>
          <p:nvPr userDrawn="1"/>
        </p:nvSpPr>
        <p:spPr bwMode="auto">
          <a:xfrm>
            <a:off x="-14511" y="6502400"/>
            <a:ext cx="10602998" cy="145142"/>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1" name="矩形 10"/>
          <p:cNvSpPr/>
          <p:nvPr userDrawn="1"/>
        </p:nvSpPr>
        <p:spPr bwMode="auto">
          <a:xfrm>
            <a:off x="11277631" y="6495144"/>
            <a:ext cx="921657" cy="152398"/>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2" name="灯片编号占位符 2"/>
          <p:cNvSpPr txBox="1"/>
          <p:nvPr userDrawn="1"/>
        </p:nvSpPr>
        <p:spPr bwMode="auto">
          <a:xfrm>
            <a:off x="10360331" y="6341571"/>
            <a:ext cx="847844" cy="365125"/>
          </a:xfrm>
          <a:prstGeom prst="rect">
            <a:avLst/>
          </a:prstGeom>
          <a:noFill/>
          <a:ln>
            <a:noFill/>
          </a:ln>
        </p:spPr>
        <p:txBody>
          <a:bodyPr vert="horz" wrap="square" lIns="91440" tIns="45720" rIns="91440" bIns="45720" numCol="1" anchor="ctr" anchorCtr="0" compatLnSpc="1"/>
          <a:lstStyle>
            <a:defPPr>
              <a:defRPr lang="zh-CN"/>
            </a:defPPr>
            <a:lvl1pPr algn="r" rtl="0" eaLnBrk="1" fontAlgn="base" hangingPunct="1">
              <a:spcBef>
                <a:spcPct val="0"/>
              </a:spcBef>
              <a:spcAft>
                <a:spcPct val="0"/>
              </a:spcAft>
              <a:buFont typeface="Arial" panose="020B0604020202020204" pitchFamily="34" charset="0"/>
              <a:buNone/>
              <a:defRPr sz="1200" kern="1200">
                <a:solidFill>
                  <a:srgbClr val="898989"/>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defRPr/>
            </a:pPr>
            <a:fld id="{2CCF5A7F-EC20-4BA8-A62C-D8F3AF147111}" type="slidenum">
              <a:rPr lang="zh-CN" altLang="en-US" sz="3200" b="1" smtClean="0">
                <a:solidFill>
                  <a:schemeClr val="accent3"/>
                </a:solidFill>
                <a:latin typeface="楷体" panose="02010609060101010101" pitchFamily="49" charset="-122"/>
                <a:ea typeface="楷体" panose="02010609060101010101" pitchFamily="49" charset="-122"/>
              </a:rPr>
            </a:fld>
            <a:endParaRPr lang="zh-CN" altLang="en-US" sz="3200" b="1" dirty="0">
              <a:solidFill>
                <a:schemeClr val="accent3"/>
              </a:solidFill>
              <a:latin typeface="楷体" panose="02010609060101010101" pitchFamily="49" charset="-122"/>
              <a:ea typeface="楷体" panose="02010609060101010101" pitchFamily="49" charset="-122"/>
            </a:endParaRPr>
          </a:p>
        </p:txBody>
      </p:sp>
      <p:sp>
        <p:nvSpPr>
          <p:cNvPr id="14" name="矩形 13"/>
          <p:cNvSpPr/>
          <p:nvPr userDrawn="1"/>
        </p:nvSpPr>
        <p:spPr bwMode="auto">
          <a:xfrm flipV="1">
            <a:off x="73025" y="603885"/>
            <a:ext cx="9162415" cy="85725"/>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6" name="TextBox 15"/>
          <p:cNvSpPr txBox="1"/>
          <p:nvPr userDrawn="1"/>
        </p:nvSpPr>
        <p:spPr>
          <a:xfrm>
            <a:off x="112395" y="215900"/>
            <a:ext cx="9825990" cy="398780"/>
          </a:xfrm>
          <a:prstGeom prst="rect">
            <a:avLst/>
          </a:prstGeom>
          <a:noFill/>
        </p:spPr>
        <p:txBody>
          <a:bodyPr wrap="square" rtlCol="0">
            <a:spAutoFit/>
          </a:bodyPr>
          <a:lstStyle/>
          <a:p>
            <a:r>
              <a:rPr lang="zh-CN" altLang="en-US" sz="2000" b="1" kern="1200" dirty="0">
                <a:solidFill>
                  <a:schemeClr val="accent3"/>
                </a:solidFill>
                <a:latin typeface="楷体" panose="02010609060101010101" pitchFamily="49" charset="-122"/>
                <a:ea typeface="楷体" panose="02010609060101010101" pitchFamily="49" charset="-122"/>
                <a:cs typeface="+mn-cs"/>
              </a:rPr>
              <a:t>简介</a:t>
            </a:r>
            <a:r>
              <a:rPr lang="en-US" altLang="zh-CN" sz="2000" b="1" kern="1200" dirty="0">
                <a:solidFill>
                  <a:schemeClr val="accent3"/>
                </a:solidFill>
                <a:latin typeface="楷体" panose="02010609060101010101" pitchFamily="49" charset="-122"/>
                <a:ea typeface="楷体" panose="02010609060101010101" pitchFamily="49" charset="-122"/>
                <a:cs typeface="+mn-cs"/>
              </a:rPr>
              <a:t>  </a:t>
            </a:r>
            <a:r>
              <a:rPr lang="zh-CN" altLang="en-US" sz="2000" b="1" dirty="0">
                <a:solidFill>
                  <a:schemeClr val="tx1">
                    <a:lumMod val="50000"/>
                    <a:lumOff val="50000"/>
                  </a:schemeClr>
                </a:solidFill>
                <a:latin typeface="楷体" panose="02010609060101010101" pitchFamily="49" charset="-122"/>
                <a:ea typeface="楷体" panose="02010609060101010101" pitchFamily="49" charset="-122"/>
                <a:sym typeface="+mn-ea"/>
              </a:rPr>
              <a:t>贝叶斯模型平均</a:t>
            </a:r>
            <a:r>
              <a:rPr lang="en-US" altLang="zh-CN" sz="2000" b="1" dirty="0">
                <a:solidFill>
                  <a:schemeClr val="tx1">
                    <a:lumMod val="50000"/>
                    <a:lumOff val="50000"/>
                  </a:schemeClr>
                </a:solidFill>
                <a:latin typeface="楷体" panose="02010609060101010101" pitchFamily="49" charset="-122"/>
                <a:ea typeface="楷体" panose="02010609060101010101" pitchFamily="49" charset="-122"/>
                <a:sym typeface="+mn-ea"/>
              </a:rPr>
              <a:t>  </a:t>
            </a:r>
            <a:r>
              <a:rPr lang="zh-CN" altLang="en-US" sz="2000" b="1" dirty="0">
                <a:solidFill>
                  <a:schemeClr val="tx1">
                    <a:lumMod val="50000"/>
                    <a:lumOff val="50000"/>
                  </a:schemeClr>
                </a:solidFill>
                <a:latin typeface="楷体" panose="02010609060101010101" pitchFamily="49" charset="-122"/>
                <a:ea typeface="楷体" panose="02010609060101010101" pitchFamily="49" charset="-122"/>
                <a:sym typeface="+mn-ea"/>
              </a:rPr>
              <a:t>频率模型平均</a:t>
            </a:r>
            <a:r>
              <a:rPr lang="en-US" altLang="zh-CN" sz="2000" b="1" dirty="0">
                <a:solidFill>
                  <a:schemeClr val="tx1">
                    <a:lumMod val="50000"/>
                    <a:lumOff val="50000"/>
                  </a:schemeClr>
                </a:solidFill>
                <a:latin typeface="楷体" panose="02010609060101010101" pitchFamily="49" charset="-122"/>
                <a:ea typeface="楷体" panose="02010609060101010101" pitchFamily="49" charset="-122"/>
                <a:sym typeface="+mn-ea"/>
              </a:rPr>
              <a:t>  </a:t>
            </a:r>
            <a:r>
              <a:rPr lang="zh-CN" altLang="en-US" sz="2000" b="1" dirty="0">
                <a:solidFill>
                  <a:schemeClr val="tx1">
                    <a:lumMod val="50000"/>
                    <a:lumOff val="50000"/>
                  </a:schemeClr>
                </a:solidFill>
                <a:latin typeface="楷体" panose="02010609060101010101" pitchFamily="49" charset="-122"/>
                <a:ea typeface="楷体" panose="02010609060101010101" pitchFamily="49" charset="-122"/>
                <a:sym typeface="+mn-ea"/>
              </a:rPr>
              <a:t>权重选择方法</a:t>
            </a:r>
            <a:r>
              <a:rPr lang="en-US" altLang="zh-CN" sz="2000" b="1" dirty="0">
                <a:solidFill>
                  <a:schemeClr val="tx1">
                    <a:lumMod val="50000"/>
                    <a:lumOff val="50000"/>
                  </a:schemeClr>
                </a:solidFill>
                <a:latin typeface="楷体" panose="02010609060101010101" pitchFamily="49" charset="-122"/>
                <a:ea typeface="楷体" panose="02010609060101010101" pitchFamily="49" charset="-122"/>
                <a:sym typeface="+mn-ea"/>
              </a:rPr>
              <a:t>  Python</a:t>
            </a:r>
            <a:r>
              <a:rPr lang="zh-CN" altLang="en-US" sz="2000" b="1" dirty="0">
                <a:solidFill>
                  <a:schemeClr val="tx1">
                    <a:lumMod val="50000"/>
                    <a:lumOff val="50000"/>
                  </a:schemeClr>
                </a:solidFill>
                <a:latin typeface="楷体" panose="02010609060101010101" pitchFamily="49" charset="-122"/>
                <a:ea typeface="楷体" panose="02010609060101010101" pitchFamily="49" charset="-122"/>
                <a:sym typeface="+mn-ea"/>
              </a:rPr>
              <a:t>语言实现</a:t>
            </a:r>
            <a:r>
              <a:rPr lang="en-US" altLang="zh-CN" sz="2000" b="1" dirty="0">
                <a:solidFill>
                  <a:schemeClr val="tx1">
                    <a:lumMod val="50000"/>
                    <a:lumOff val="50000"/>
                  </a:schemeClr>
                </a:solidFill>
                <a:latin typeface="楷体" panose="02010609060101010101" pitchFamily="49" charset="-122"/>
                <a:ea typeface="楷体" panose="02010609060101010101" pitchFamily="49" charset="-122"/>
                <a:sym typeface="+mn-ea"/>
              </a:rPr>
              <a:t>  </a:t>
            </a:r>
            <a:r>
              <a:rPr lang="zh-CN" altLang="en-US" sz="2000" b="1" dirty="0">
                <a:solidFill>
                  <a:schemeClr val="tx1">
                    <a:lumMod val="50000"/>
                    <a:lumOff val="50000"/>
                  </a:schemeClr>
                </a:solidFill>
                <a:latin typeface="楷体" panose="02010609060101010101" pitchFamily="49" charset="-122"/>
                <a:ea typeface="楷体" panose="02010609060101010101" pitchFamily="49" charset="-122"/>
                <a:sym typeface="+mn-ea"/>
              </a:rPr>
              <a:t>练习</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sym typeface="+mn-ea"/>
            </a:endParaRPr>
          </a:p>
        </p:txBody>
      </p:sp>
      <p:sp>
        <p:nvSpPr>
          <p:cNvPr id="21" name="等腰三角形 20"/>
          <p:cNvSpPr/>
          <p:nvPr userDrawn="1"/>
        </p:nvSpPr>
        <p:spPr bwMode="auto">
          <a:xfrm flipV="1">
            <a:off x="345796" y="774676"/>
            <a:ext cx="198783" cy="152400"/>
          </a:xfrm>
          <a:prstGeom prst="triangle">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pic>
        <p:nvPicPr>
          <p:cNvPr id="15" name="图片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94720" y="59690"/>
            <a:ext cx="956310" cy="956310"/>
          </a:xfrm>
          <a:prstGeom prst="rect">
            <a:avLst/>
          </a:prstGeom>
        </p:spPr>
      </p:pic>
    </p:spTree>
  </p:cSld>
  <p:clrMapOvr>
    <a:masterClrMapping/>
  </p:clrMapOvr>
  <p:transition spd="slow">
    <p:push/>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15" name="等腰三角形 14"/>
          <p:cNvSpPr/>
          <p:nvPr userDrawn="1"/>
        </p:nvSpPr>
        <p:spPr bwMode="auto">
          <a:xfrm flipV="1">
            <a:off x="1768757" y="748641"/>
            <a:ext cx="198783" cy="152400"/>
          </a:xfrm>
          <a:prstGeom prst="triangle">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8" name="矩形 17"/>
          <p:cNvSpPr/>
          <p:nvPr userDrawn="1"/>
        </p:nvSpPr>
        <p:spPr bwMode="auto">
          <a:xfrm>
            <a:off x="-14511" y="6502400"/>
            <a:ext cx="10602998" cy="145142"/>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9" name="矩形 18"/>
          <p:cNvSpPr/>
          <p:nvPr userDrawn="1"/>
        </p:nvSpPr>
        <p:spPr bwMode="auto">
          <a:xfrm>
            <a:off x="11277631" y="6495144"/>
            <a:ext cx="921657" cy="152398"/>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20" name="灯片编号占位符 2"/>
          <p:cNvSpPr txBox="1"/>
          <p:nvPr userDrawn="1"/>
        </p:nvSpPr>
        <p:spPr bwMode="auto">
          <a:xfrm>
            <a:off x="10360331" y="6341571"/>
            <a:ext cx="847844" cy="365125"/>
          </a:xfrm>
          <a:prstGeom prst="rect">
            <a:avLst/>
          </a:prstGeom>
          <a:noFill/>
          <a:ln>
            <a:noFill/>
          </a:ln>
        </p:spPr>
        <p:txBody>
          <a:bodyPr vert="horz" wrap="square" lIns="91440" tIns="45720" rIns="91440" bIns="45720" numCol="1" anchor="ctr" anchorCtr="0" compatLnSpc="1"/>
          <a:lstStyle>
            <a:defPPr>
              <a:defRPr lang="zh-CN"/>
            </a:defPPr>
            <a:lvl1pPr algn="r" rtl="0" eaLnBrk="1" fontAlgn="base" hangingPunct="1">
              <a:spcBef>
                <a:spcPct val="0"/>
              </a:spcBef>
              <a:spcAft>
                <a:spcPct val="0"/>
              </a:spcAft>
              <a:buFont typeface="Arial" panose="020B0604020202020204" pitchFamily="34" charset="0"/>
              <a:buNone/>
              <a:defRPr sz="1200" kern="1200">
                <a:solidFill>
                  <a:srgbClr val="898989"/>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defRPr/>
            </a:pPr>
            <a:fld id="{2CCF5A7F-EC20-4BA8-A62C-D8F3AF147111}" type="slidenum">
              <a:rPr lang="zh-CN" altLang="en-US" sz="3200" b="1" smtClean="0">
                <a:solidFill>
                  <a:schemeClr val="accent3"/>
                </a:solidFill>
                <a:latin typeface="楷体" panose="02010609060101010101" pitchFamily="49" charset="-122"/>
                <a:ea typeface="楷体" panose="02010609060101010101" pitchFamily="49" charset="-122"/>
              </a:rPr>
            </a:fld>
            <a:endParaRPr lang="zh-CN" altLang="en-US" sz="3200" b="1" dirty="0">
              <a:solidFill>
                <a:schemeClr val="accent3"/>
              </a:solidFill>
              <a:latin typeface="楷体" panose="02010609060101010101" pitchFamily="49" charset="-122"/>
              <a:ea typeface="楷体" panose="02010609060101010101" pitchFamily="49" charset="-122"/>
            </a:endParaRPr>
          </a:p>
        </p:txBody>
      </p:sp>
      <p:pic>
        <p:nvPicPr>
          <p:cNvPr id="12" name="图片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94720" y="59690"/>
            <a:ext cx="956310" cy="956310"/>
          </a:xfrm>
          <a:prstGeom prst="rect">
            <a:avLst/>
          </a:prstGeom>
        </p:spPr>
      </p:pic>
      <p:sp>
        <p:nvSpPr>
          <p:cNvPr id="2" name="TextBox 15"/>
          <p:cNvSpPr txBox="1"/>
          <p:nvPr userDrawn="1">
            <p:custDataLst>
              <p:tags r:id="rId3"/>
            </p:custDataLst>
          </p:nvPr>
        </p:nvSpPr>
        <p:spPr>
          <a:xfrm>
            <a:off x="112395" y="215900"/>
            <a:ext cx="9825990" cy="398780"/>
          </a:xfrm>
          <a:prstGeom prst="rect">
            <a:avLst/>
          </a:prstGeom>
          <a:noFill/>
        </p:spPr>
        <p:txBody>
          <a:bodyPr wrap="square" rtlCol="0">
            <a:spAutoFit/>
          </a:bodyPr>
          <a:p>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简介</a:t>
            </a:r>
            <a:r>
              <a:rPr lang="en-US" altLang="zh-CN" sz="2000" b="1" kern="1200" dirty="0">
                <a:solidFill>
                  <a:schemeClr val="accent3"/>
                </a:solidFill>
                <a:latin typeface="楷体" panose="02010609060101010101" pitchFamily="49" charset="-122"/>
                <a:ea typeface="楷体" panose="02010609060101010101" pitchFamily="49" charset="-122"/>
                <a:cs typeface="+mn-cs"/>
              </a:rPr>
              <a:t>  </a:t>
            </a:r>
            <a:r>
              <a:rPr lang="zh-CN" altLang="en-US" sz="2000" b="1" dirty="0">
                <a:solidFill>
                  <a:srgbClr val="C00000"/>
                </a:solidFill>
                <a:latin typeface="楷体" panose="02010609060101010101" pitchFamily="49" charset="-122"/>
                <a:ea typeface="楷体" panose="02010609060101010101" pitchFamily="49" charset="-122"/>
                <a:sym typeface="+mn-ea"/>
              </a:rPr>
              <a:t>贝叶斯模型平均</a:t>
            </a:r>
            <a:r>
              <a:rPr lang="en-US" altLang="zh-CN" sz="2000" b="1" dirty="0">
                <a:solidFill>
                  <a:srgbClr val="C00000"/>
                </a:solidFill>
                <a:latin typeface="楷体" panose="02010609060101010101" pitchFamily="49" charset="-122"/>
                <a:ea typeface="楷体" panose="02010609060101010101" pitchFamily="49" charset="-122"/>
                <a:sym typeface="+mn-ea"/>
              </a:rPr>
              <a:t> </a:t>
            </a:r>
            <a:r>
              <a:rPr lang="en-US" altLang="zh-CN" sz="2000" b="1" dirty="0">
                <a:solidFill>
                  <a:schemeClr val="tx1">
                    <a:lumMod val="50000"/>
                    <a:lumOff val="50000"/>
                  </a:schemeClr>
                </a:solidFill>
                <a:latin typeface="楷体" panose="02010609060101010101" pitchFamily="49" charset="-122"/>
                <a:ea typeface="楷体" panose="02010609060101010101" pitchFamily="49" charset="-122"/>
                <a:sym typeface="+mn-ea"/>
              </a:rPr>
              <a:t> </a:t>
            </a:r>
            <a:r>
              <a:rPr lang="zh-CN" altLang="en-US" sz="2000" b="1" dirty="0">
                <a:solidFill>
                  <a:schemeClr val="tx1">
                    <a:lumMod val="50000"/>
                    <a:lumOff val="50000"/>
                  </a:schemeClr>
                </a:solidFill>
                <a:latin typeface="楷体" panose="02010609060101010101" pitchFamily="49" charset="-122"/>
                <a:ea typeface="楷体" panose="02010609060101010101" pitchFamily="49" charset="-122"/>
                <a:sym typeface="+mn-ea"/>
              </a:rPr>
              <a:t>频率模型平均</a:t>
            </a:r>
            <a:r>
              <a:rPr lang="en-US" altLang="zh-CN" sz="2000" b="1" dirty="0">
                <a:solidFill>
                  <a:schemeClr val="tx1">
                    <a:lumMod val="50000"/>
                    <a:lumOff val="50000"/>
                  </a:schemeClr>
                </a:solidFill>
                <a:latin typeface="楷体" panose="02010609060101010101" pitchFamily="49" charset="-122"/>
                <a:ea typeface="楷体" panose="02010609060101010101" pitchFamily="49" charset="-122"/>
                <a:sym typeface="+mn-ea"/>
              </a:rPr>
              <a:t>  </a:t>
            </a:r>
            <a:r>
              <a:rPr lang="zh-CN" altLang="en-US" sz="2000" b="1" dirty="0">
                <a:solidFill>
                  <a:schemeClr val="tx1">
                    <a:lumMod val="50000"/>
                    <a:lumOff val="50000"/>
                  </a:schemeClr>
                </a:solidFill>
                <a:latin typeface="楷体" panose="02010609060101010101" pitchFamily="49" charset="-122"/>
                <a:ea typeface="楷体" panose="02010609060101010101" pitchFamily="49" charset="-122"/>
                <a:sym typeface="+mn-ea"/>
              </a:rPr>
              <a:t>权重选择方法</a:t>
            </a:r>
            <a:r>
              <a:rPr lang="en-US" altLang="zh-CN" sz="2000" b="1" dirty="0">
                <a:solidFill>
                  <a:schemeClr val="tx1">
                    <a:lumMod val="50000"/>
                    <a:lumOff val="50000"/>
                  </a:schemeClr>
                </a:solidFill>
                <a:latin typeface="楷体" panose="02010609060101010101" pitchFamily="49" charset="-122"/>
                <a:ea typeface="楷体" panose="02010609060101010101" pitchFamily="49" charset="-122"/>
                <a:sym typeface="+mn-ea"/>
              </a:rPr>
              <a:t>  Python</a:t>
            </a:r>
            <a:r>
              <a:rPr lang="zh-CN" altLang="en-US" sz="2000" b="1" dirty="0">
                <a:solidFill>
                  <a:schemeClr val="tx1">
                    <a:lumMod val="50000"/>
                    <a:lumOff val="50000"/>
                  </a:schemeClr>
                </a:solidFill>
                <a:latin typeface="楷体" panose="02010609060101010101" pitchFamily="49" charset="-122"/>
                <a:ea typeface="楷体" panose="02010609060101010101" pitchFamily="49" charset="-122"/>
                <a:sym typeface="+mn-ea"/>
              </a:rPr>
              <a:t>语言实现</a:t>
            </a:r>
            <a:r>
              <a:rPr lang="en-US" altLang="zh-CN" sz="2000" b="1" dirty="0">
                <a:solidFill>
                  <a:schemeClr val="tx1">
                    <a:lumMod val="50000"/>
                    <a:lumOff val="50000"/>
                  </a:schemeClr>
                </a:solidFill>
                <a:latin typeface="楷体" panose="02010609060101010101" pitchFamily="49" charset="-122"/>
                <a:ea typeface="楷体" panose="02010609060101010101" pitchFamily="49" charset="-122"/>
                <a:sym typeface="+mn-ea"/>
              </a:rPr>
              <a:t>  </a:t>
            </a:r>
            <a:r>
              <a:rPr lang="zh-CN" altLang="en-US" sz="2000" b="1" dirty="0">
                <a:solidFill>
                  <a:schemeClr val="tx1">
                    <a:lumMod val="50000"/>
                    <a:lumOff val="50000"/>
                  </a:schemeClr>
                </a:solidFill>
                <a:latin typeface="楷体" panose="02010609060101010101" pitchFamily="49" charset="-122"/>
                <a:ea typeface="楷体" panose="02010609060101010101" pitchFamily="49" charset="-122"/>
                <a:sym typeface="+mn-ea"/>
              </a:rPr>
              <a:t>练习</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sym typeface="+mn-ea"/>
            </a:endParaRPr>
          </a:p>
        </p:txBody>
      </p:sp>
      <p:sp>
        <p:nvSpPr>
          <p:cNvPr id="4" name="矩形 3"/>
          <p:cNvSpPr/>
          <p:nvPr userDrawn="1">
            <p:custDataLst>
              <p:tags r:id="rId4"/>
            </p:custDataLst>
          </p:nvPr>
        </p:nvSpPr>
        <p:spPr bwMode="auto">
          <a:xfrm flipV="1">
            <a:off x="73025" y="603885"/>
            <a:ext cx="9162415" cy="85725"/>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Tree>
  </p:cSld>
  <p:clrMapOvr>
    <a:masterClrMapping/>
  </p:clrMapOvr>
  <p:transition spd="slow">
    <p:push/>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
        <p:nvSpPr>
          <p:cNvPr id="15" name="等腰三角形 14"/>
          <p:cNvSpPr/>
          <p:nvPr userDrawn="1"/>
        </p:nvSpPr>
        <p:spPr bwMode="auto">
          <a:xfrm flipV="1">
            <a:off x="3660908" y="701651"/>
            <a:ext cx="198783" cy="152400"/>
          </a:xfrm>
          <a:prstGeom prst="triangle">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rgbClr val="269FD3"/>
              </a:solidFill>
              <a:effectLst/>
              <a:latin typeface="Calibri" panose="020F0502020204030204" pitchFamily="34" charset="0"/>
              <a:ea typeface="宋体" panose="02010600030101010101" pitchFamily="2" charset="-122"/>
            </a:endParaRPr>
          </a:p>
        </p:txBody>
      </p:sp>
      <p:sp>
        <p:nvSpPr>
          <p:cNvPr id="17" name="矩形 16"/>
          <p:cNvSpPr/>
          <p:nvPr userDrawn="1"/>
        </p:nvSpPr>
        <p:spPr bwMode="auto">
          <a:xfrm>
            <a:off x="-14511" y="6502400"/>
            <a:ext cx="10602998" cy="145142"/>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8" name="矩形 17"/>
          <p:cNvSpPr/>
          <p:nvPr userDrawn="1"/>
        </p:nvSpPr>
        <p:spPr bwMode="auto">
          <a:xfrm>
            <a:off x="11277631" y="6495144"/>
            <a:ext cx="921657" cy="152398"/>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9" name="灯片编号占位符 2"/>
          <p:cNvSpPr txBox="1"/>
          <p:nvPr userDrawn="1"/>
        </p:nvSpPr>
        <p:spPr bwMode="auto">
          <a:xfrm>
            <a:off x="10360331" y="6341571"/>
            <a:ext cx="847844" cy="365125"/>
          </a:xfrm>
          <a:prstGeom prst="rect">
            <a:avLst/>
          </a:prstGeom>
          <a:noFill/>
          <a:ln>
            <a:noFill/>
          </a:ln>
        </p:spPr>
        <p:txBody>
          <a:bodyPr vert="horz" wrap="square" lIns="91440" tIns="45720" rIns="91440" bIns="45720" numCol="1" anchor="ctr" anchorCtr="0" compatLnSpc="1"/>
          <a:lstStyle>
            <a:defPPr>
              <a:defRPr lang="zh-CN"/>
            </a:defPPr>
            <a:lvl1pPr algn="r" rtl="0" eaLnBrk="1" fontAlgn="base" hangingPunct="1">
              <a:spcBef>
                <a:spcPct val="0"/>
              </a:spcBef>
              <a:spcAft>
                <a:spcPct val="0"/>
              </a:spcAft>
              <a:buFont typeface="Arial" panose="020B0604020202020204" pitchFamily="34" charset="0"/>
              <a:buNone/>
              <a:defRPr sz="1200" kern="1200">
                <a:solidFill>
                  <a:srgbClr val="898989"/>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defRPr/>
            </a:pPr>
            <a:fld id="{2CCF5A7F-EC20-4BA8-A62C-D8F3AF147111}" type="slidenum">
              <a:rPr lang="zh-CN" altLang="en-US" sz="3200" b="1" smtClean="0">
                <a:solidFill>
                  <a:schemeClr val="accent3"/>
                </a:solidFill>
                <a:latin typeface="楷体" panose="02010609060101010101" pitchFamily="49" charset="-122"/>
                <a:ea typeface="楷体" panose="02010609060101010101" pitchFamily="49" charset="-122"/>
              </a:rPr>
            </a:fld>
            <a:endParaRPr lang="zh-CN" altLang="en-US" sz="3200" b="1" dirty="0">
              <a:solidFill>
                <a:schemeClr val="accent3"/>
              </a:solidFill>
              <a:latin typeface="楷体" panose="02010609060101010101" pitchFamily="49" charset="-122"/>
              <a:ea typeface="楷体" panose="02010609060101010101" pitchFamily="49" charset="-122"/>
            </a:endParaRPr>
          </a:p>
        </p:txBody>
      </p:sp>
      <p:pic>
        <p:nvPicPr>
          <p:cNvPr id="12" name="图片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94720" y="59690"/>
            <a:ext cx="956310" cy="956310"/>
          </a:xfrm>
          <a:prstGeom prst="rect">
            <a:avLst/>
          </a:prstGeom>
        </p:spPr>
      </p:pic>
      <p:sp>
        <p:nvSpPr>
          <p:cNvPr id="2" name="TextBox 15"/>
          <p:cNvSpPr txBox="1"/>
          <p:nvPr userDrawn="1">
            <p:custDataLst>
              <p:tags r:id="rId3"/>
            </p:custDataLst>
          </p:nvPr>
        </p:nvSpPr>
        <p:spPr>
          <a:xfrm>
            <a:off x="112395" y="215900"/>
            <a:ext cx="9825990" cy="398780"/>
          </a:xfrm>
          <a:prstGeom prst="rect">
            <a:avLst/>
          </a:prstGeom>
          <a:noFill/>
        </p:spPr>
        <p:txBody>
          <a:bodyPr wrap="square" rtlCol="0">
            <a:spAutoFit/>
          </a:bodyPr>
          <a:p>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简介</a:t>
            </a:r>
            <a:r>
              <a:rPr lang="en-US" altLang="zh-CN" sz="2000" b="1" kern="1200" dirty="0">
                <a:solidFill>
                  <a:schemeClr val="accent3"/>
                </a:solidFill>
                <a:latin typeface="楷体" panose="02010609060101010101" pitchFamily="49" charset="-122"/>
                <a:ea typeface="楷体" panose="02010609060101010101" pitchFamily="49" charset="-122"/>
                <a:cs typeface="+mn-cs"/>
              </a:rPr>
              <a:t>  </a:t>
            </a:r>
            <a:r>
              <a:rPr lang="zh-CN" altLang="en-US" sz="2000" b="1" dirty="0">
                <a:solidFill>
                  <a:schemeClr val="tx1">
                    <a:lumMod val="50000"/>
                    <a:lumOff val="50000"/>
                  </a:schemeClr>
                </a:solidFill>
                <a:latin typeface="楷体" panose="02010609060101010101" pitchFamily="49" charset="-122"/>
                <a:ea typeface="楷体" panose="02010609060101010101" pitchFamily="49" charset="-122"/>
                <a:sym typeface="+mn-ea"/>
              </a:rPr>
              <a:t>贝叶斯模型平均</a:t>
            </a:r>
            <a:r>
              <a:rPr lang="en-US" altLang="zh-CN" sz="2000" b="1" dirty="0">
                <a:solidFill>
                  <a:srgbClr val="C00000"/>
                </a:solidFill>
                <a:latin typeface="楷体" panose="02010609060101010101" pitchFamily="49" charset="-122"/>
                <a:ea typeface="楷体" panose="02010609060101010101" pitchFamily="49" charset="-122"/>
                <a:sym typeface="+mn-ea"/>
              </a:rPr>
              <a:t> </a:t>
            </a:r>
            <a:r>
              <a:rPr lang="en-US" altLang="zh-CN" sz="2000" b="1" dirty="0">
                <a:solidFill>
                  <a:schemeClr val="tx1">
                    <a:lumMod val="50000"/>
                    <a:lumOff val="50000"/>
                  </a:schemeClr>
                </a:solidFill>
                <a:latin typeface="楷体" panose="02010609060101010101" pitchFamily="49" charset="-122"/>
                <a:ea typeface="楷体" panose="02010609060101010101" pitchFamily="49" charset="-122"/>
                <a:sym typeface="+mn-ea"/>
              </a:rPr>
              <a:t> </a:t>
            </a:r>
            <a:r>
              <a:rPr lang="zh-CN" altLang="en-US" sz="2000" b="1" dirty="0">
                <a:solidFill>
                  <a:srgbClr val="C00000"/>
                </a:solidFill>
                <a:latin typeface="楷体" panose="02010609060101010101" pitchFamily="49" charset="-122"/>
                <a:ea typeface="楷体" panose="02010609060101010101" pitchFamily="49" charset="-122"/>
                <a:sym typeface="+mn-ea"/>
              </a:rPr>
              <a:t>频率模型平均</a:t>
            </a:r>
            <a:r>
              <a:rPr lang="en-US" altLang="zh-CN" sz="2000" b="1" dirty="0">
                <a:solidFill>
                  <a:schemeClr val="tx1">
                    <a:lumMod val="50000"/>
                    <a:lumOff val="50000"/>
                  </a:schemeClr>
                </a:solidFill>
                <a:latin typeface="楷体" panose="02010609060101010101" pitchFamily="49" charset="-122"/>
                <a:ea typeface="楷体" panose="02010609060101010101" pitchFamily="49" charset="-122"/>
                <a:sym typeface="+mn-ea"/>
              </a:rPr>
              <a:t>  </a:t>
            </a:r>
            <a:r>
              <a:rPr lang="zh-CN" altLang="en-US" sz="2000" b="1" dirty="0">
                <a:solidFill>
                  <a:schemeClr val="tx1">
                    <a:lumMod val="50000"/>
                    <a:lumOff val="50000"/>
                  </a:schemeClr>
                </a:solidFill>
                <a:latin typeface="楷体" panose="02010609060101010101" pitchFamily="49" charset="-122"/>
                <a:ea typeface="楷体" panose="02010609060101010101" pitchFamily="49" charset="-122"/>
                <a:sym typeface="+mn-ea"/>
              </a:rPr>
              <a:t>权重选择方法</a:t>
            </a:r>
            <a:r>
              <a:rPr lang="en-US" altLang="zh-CN" sz="2000" b="1" dirty="0">
                <a:solidFill>
                  <a:schemeClr val="tx1">
                    <a:lumMod val="50000"/>
                    <a:lumOff val="50000"/>
                  </a:schemeClr>
                </a:solidFill>
                <a:latin typeface="楷体" panose="02010609060101010101" pitchFamily="49" charset="-122"/>
                <a:ea typeface="楷体" panose="02010609060101010101" pitchFamily="49" charset="-122"/>
                <a:sym typeface="+mn-ea"/>
              </a:rPr>
              <a:t>  Python</a:t>
            </a:r>
            <a:r>
              <a:rPr lang="zh-CN" altLang="en-US" sz="2000" b="1" dirty="0">
                <a:solidFill>
                  <a:schemeClr val="tx1">
                    <a:lumMod val="50000"/>
                    <a:lumOff val="50000"/>
                  </a:schemeClr>
                </a:solidFill>
                <a:latin typeface="楷体" panose="02010609060101010101" pitchFamily="49" charset="-122"/>
                <a:ea typeface="楷体" panose="02010609060101010101" pitchFamily="49" charset="-122"/>
                <a:sym typeface="+mn-ea"/>
              </a:rPr>
              <a:t>语言实现</a:t>
            </a:r>
            <a:r>
              <a:rPr lang="en-US" altLang="zh-CN" sz="2000" b="1" dirty="0">
                <a:solidFill>
                  <a:schemeClr val="tx1">
                    <a:lumMod val="50000"/>
                    <a:lumOff val="50000"/>
                  </a:schemeClr>
                </a:solidFill>
                <a:latin typeface="楷体" panose="02010609060101010101" pitchFamily="49" charset="-122"/>
                <a:ea typeface="楷体" panose="02010609060101010101" pitchFamily="49" charset="-122"/>
                <a:sym typeface="+mn-ea"/>
              </a:rPr>
              <a:t>  </a:t>
            </a:r>
            <a:r>
              <a:rPr lang="zh-CN" altLang="en-US" sz="2000" b="1" dirty="0">
                <a:solidFill>
                  <a:schemeClr val="tx1">
                    <a:lumMod val="50000"/>
                    <a:lumOff val="50000"/>
                  </a:schemeClr>
                </a:solidFill>
                <a:latin typeface="楷体" panose="02010609060101010101" pitchFamily="49" charset="-122"/>
                <a:ea typeface="楷体" panose="02010609060101010101" pitchFamily="49" charset="-122"/>
                <a:sym typeface="+mn-ea"/>
              </a:rPr>
              <a:t>练习</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sym typeface="+mn-ea"/>
            </a:endParaRPr>
          </a:p>
        </p:txBody>
      </p:sp>
      <p:sp>
        <p:nvSpPr>
          <p:cNvPr id="3" name="矩形 2"/>
          <p:cNvSpPr/>
          <p:nvPr userDrawn="1">
            <p:custDataLst>
              <p:tags r:id="rId4"/>
            </p:custDataLst>
          </p:nvPr>
        </p:nvSpPr>
        <p:spPr bwMode="auto">
          <a:xfrm flipV="1">
            <a:off x="73025" y="603885"/>
            <a:ext cx="9162415" cy="85725"/>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Tree>
  </p:cSld>
  <p:clrMapOvr>
    <a:masterClrMapping/>
  </p:clrMapOvr>
  <p:transition spd="slow">
    <p:push/>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
        <p:nvSpPr>
          <p:cNvPr id="18" name="矩形 17"/>
          <p:cNvSpPr/>
          <p:nvPr userDrawn="1"/>
        </p:nvSpPr>
        <p:spPr bwMode="auto">
          <a:xfrm>
            <a:off x="-14511" y="6502400"/>
            <a:ext cx="10602998" cy="145142"/>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9" name="矩形 18"/>
          <p:cNvSpPr/>
          <p:nvPr userDrawn="1"/>
        </p:nvSpPr>
        <p:spPr bwMode="auto">
          <a:xfrm>
            <a:off x="11277631" y="6495144"/>
            <a:ext cx="921657" cy="152398"/>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20" name="灯片编号占位符 2"/>
          <p:cNvSpPr txBox="1"/>
          <p:nvPr userDrawn="1"/>
        </p:nvSpPr>
        <p:spPr bwMode="auto">
          <a:xfrm>
            <a:off x="10360331" y="6341571"/>
            <a:ext cx="847844" cy="365125"/>
          </a:xfrm>
          <a:prstGeom prst="rect">
            <a:avLst/>
          </a:prstGeom>
          <a:noFill/>
          <a:ln>
            <a:noFill/>
          </a:ln>
        </p:spPr>
        <p:txBody>
          <a:bodyPr vert="horz" wrap="square" lIns="91440" tIns="45720" rIns="91440" bIns="45720" numCol="1" anchor="ctr" anchorCtr="0" compatLnSpc="1"/>
          <a:lstStyle>
            <a:defPPr>
              <a:defRPr lang="zh-CN"/>
            </a:defPPr>
            <a:lvl1pPr algn="r" rtl="0" eaLnBrk="1" fontAlgn="base" hangingPunct="1">
              <a:spcBef>
                <a:spcPct val="0"/>
              </a:spcBef>
              <a:spcAft>
                <a:spcPct val="0"/>
              </a:spcAft>
              <a:buFont typeface="Arial" panose="020B0604020202020204" pitchFamily="34" charset="0"/>
              <a:buNone/>
              <a:defRPr sz="1200" kern="1200">
                <a:solidFill>
                  <a:srgbClr val="898989"/>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defRPr/>
            </a:pPr>
            <a:fld id="{2CCF5A7F-EC20-4BA8-A62C-D8F3AF147111}" type="slidenum">
              <a:rPr lang="zh-CN" altLang="en-US" sz="3200" b="1" smtClean="0">
                <a:solidFill>
                  <a:schemeClr val="accent3"/>
                </a:solidFill>
                <a:latin typeface="楷体" panose="02010609060101010101" pitchFamily="49" charset="-122"/>
                <a:ea typeface="楷体" panose="02010609060101010101" pitchFamily="49" charset="-122"/>
              </a:rPr>
            </a:fld>
            <a:endParaRPr lang="zh-CN" altLang="en-US" sz="3200" b="1" dirty="0">
              <a:solidFill>
                <a:schemeClr val="accent3"/>
              </a:solidFill>
              <a:latin typeface="楷体" panose="02010609060101010101" pitchFamily="49" charset="-122"/>
              <a:ea typeface="楷体" panose="02010609060101010101" pitchFamily="49" charset="-122"/>
            </a:endParaRPr>
          </a:p>
        </p:txBody>
      </p:sp>
      <p:pic>
        <p:nvPicPr>
          <p:cNvPr id="12" name="图片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94720" y="59690"/>
            <a:ext cx="956310" cy="956310"/>
          </a:xfrm>
          <a:prstGeom prst="rect">
            <a:avLst/>
          </a:prstGeom>
        </p:spPr>
      </p:pic>
      <p:sp>
        <p:nvSpPr>
          <p:cNvPr id="2" name="TextBox 15"/>
          <p:cNvSpPr txBox="1"/>
          <p:nvPr userDrawn="1">
            <p:custDataLst>
              <p:tags r:id="rId3"/>
            </p:custDataLst>
          </p:nvPr>
        </p:nvSpPr>
        <p:spPr>
          <a:xfrm>
            <a:off x="73025" y="205105"/>
            <a:ext cx="9825990" cy="398780"/>
          </a:xfrm>
          <a:prstGeom prst="rect">
            <a:avLst/>
          </a:prstGeom>
          <a:noFill/>
        </p:spPr>
        <p:txBody>
          <a:bodyPr wrap="square" rtlCol="0">
            <a:spAutoFit/>
          </a:bodyPr>
          <a:p>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简介</a:t>
            </a:r>
            <a:r>
              <a:rPr lang="en-US" altLang="zh-CN" sz="2000" b="1" kern="1200" dirty="0">
                <a:solidFill>
                  <a:schemeClr val="accent3"/>
                </a:solidFill>
                <a:latin typeface="楷体" panose="02010609060101010101" pitchFamily="49" charset="-122"/>
                <a:ea typeface="楷体" panose="02010609060101010101" pitchFamily="49" charset="-122"/>
                <a:cs typeface="+mn-cs"/>
              </a:rPr>
              <a:t>  </a:t>
            </a:r>
            <a:r>
              <a:rPr lang="zh-CN" altLang="en-US" sz="2000" b="1" dirty="0">
                <a:solidFill>
                  <a:schemeClr val="tx1">
                    <a:lumMod val="50000"/>
                    <a:lumOff val="50000"/>
                  </a:schemeClr>
                </a:solidFill>
                <a:latin typeface="楷体" panose="02010609060101010101" pitchFamily="49" charset="-122"/>
                <a:ea typeface="楷体" panose="02010609060101010101" pitchFamily="49" charset="-122"/>
                <a:sym typeface="+mn-ea"/>
              </a:rPr>
              <a:t>贝叶斯模型平均</a:t>
            </a:r>
            <a:r>
              <a:rPr lang="en-US" altLang="zh-CN" sz="2000" b="1" dirty="0">
                <a:solidFill>
                  <a:srgbClr val="C00000"/>
                </a:solidFill>
                <a:latin typeface="楷体" panose="02010609060101010101" pitchFamily="49" charset="-122"/>
                <a:ea typeface="楷体" panose="02010609060101010101" pitchFamily="49" charset="-122"/>
                <a:sym typeface="+mn-ea"/>
              </a:rPr>
              <a:t> </a:t>
            </a:r>
            <a:r>
              <a:rPr lang="en-US" altLang="zh-CN" sz="2000" b="1" dirty="0">
                <a:solidFill>
                  <a:schemeClr val="tx1">
                    <a:lumMod val="50000"/>
                    <a:lumOff val="50000"/>
                  </a:schemeClr>
                </a:solidFill>
                <a:latin typeface="楷体" panose="02010609060101010101" pitchFamily="49" charset="-122"/>
                <a:ea typeface="楷体" panose="02010609060101010101" pitchFamily="49" charset="-122"/>
                <a:sym typeface="+mn-ea"/>
              </a:rPr>
              <a:t> </a:t>
            </a:r>
            <a:r>
              <a:rPr lang="zh-CN" altLang="en-US" sz="2000" b="1" dirty="0">
                <a:solidFill>
                  <a:schemeClr val="tx1">
                    <a:lumMod val="50000"/>
                    <a:lumOff val="50000"/>
                  </a:schemeClr>
                </a:solidFill>
                <a:latin typeface="楷体" panose="02010609060101010101" pitchFamily="49" charset="-122"/>
                <a:ea typeface="楷体" panose="02010609060101010101" pitchFamily="49" charset="-122"/>
                <a:sym typeface="+mn-ea"/>
              </a:rPr>
              <a:t>频率模型平均</a:t>
            </a:r>
            <a:r>
              <a:rPr lang="en-US" altLang="zh-CN" sz="2000" b="1" dirty="0">
                <a:solidFill>
                  <a:schemeClr val="tx1">
                    <a:lumMod val="50000"/>
                    <a:lumOff val="50000"/>
                  </a:schemeClr>
                </a:solidFill>
                <a:latin typeface="楷体" panose="02010609060101010101" pitchFamily="49" charset="-122"/>
                <a:ea typeface="楷体" panose="02010609060101010101" pitchFamily="49" charset="-122"/>
                <a:sym typeface="+mn-ea"/>
              </a:rPr>
              <a:t>  </a:t>
            </a:r>
            <a:r>
              <a:rPr lang="zh-CN" altLang="en-US" sz="2000" b="1" dirty="0">
                <a:solidFill>
                  <a:srgbClr val="C00000"/>
                </a:solidFill>
                <a:latin typeface="楷体" panose="02010609060101010101" pitchFamily="49" charset="-122"/>
                <a:ea typeface="楷体" panose="02010609060101010101" pitchFamily="49" charset="-122"/>
                <a:sym typeface="+mn-ea"/>
              </a:rPr>
              <a:t>权重选择方法</a:t>
            </a:r>
            <a:r>
              <a:rPr lang="en-US" altLang="zh-CN" sz="2000" b="1" dirty="0">
                <a:solidFill>
                  <a:schemeClr val="tx1">
                    <a:lumMod val="50000"/>
                    <a:lumOff val="50000"/>
                  </a:schemeClr>
                </a:solidFill>
                <a:latin typeface="楷体" panose="02010609060101010101" pitchFamily="49" charset="-122"/>
                <a:ea typeface="楷体" panose="02010609060101010101" pitchFamily="49" charset="-122"/>
                <a:sym typeface="+mn-ea"/>
              </a:rPr>
              <a:t>  Python</a:t>
            </a:r>
            <a:r>
              <a:rPr lang="zh-CN" altLang="en-US" sz="2000" b="1" dirty="0">
                <a:solidFill>
                  <a:schemeClr val="tx1">
                    <a:lumMod val="50000"/>
                    <a:lumOff val="50000"/>
                  </a:schemeClr>
                </a:solidFill>
                <a:latin typeface="楷体" panose="02010609060101010101" pitchFamily="49" charset="-122"/>
                <a:ea typeface="楷体" panose="02010609060101010101" pitchFamily="49" charset="-122"/>
                <a:sym typeface="+mn-ea"/>
              </a:rPr>
              <a:t>语言实现</a:t>
            </a:r>
            <a:r>
              <a:rPr lang="en-US" altLang="zh-CN" sz="2000" b="1" dirty="0">
                <a:solidFill>
                  <a:schemeClr val="tx1">
                    <a:lumMod val="50000"/>
                    <a:lumOff val="50000"/>
                  </a:schemeClr>
                </a:solidFill>
                <a:latin typeface="楷体" panose="02010609060101010101" pitchFamily="49" charset="-122"/>
                <a:ea typeface="楷体" panose="02010609060101010101" pitchFamily="49" charset="-122"/>
                <a:sym typeface="+mn-ea"/>
              </a:rPr>
              <a:t>  </a:t>
            </a:r>
            <a:r>
              <a:rPr lang="zh-CN" altLang="en-US" sz="2000" b="1" dirty="0">
                <a:solidFill>
                  <a:schemeClr val="tx1">
                    <a:lumMod val="50000"/>
                    <a:lumOff val="50000"/>
                  </a:schemeClr>
                </a:solidFill>
                <a:latin typeface="楷体" panose="02010609060101010101" pitchFamily="49" charset="-122"/>
                <a:ea typeface="楷体" panose="02010609060101010101" pitchFamily="49" charset="-122"/>
                <a:sym typeface="+mn-ea"/>
              </a:rPr>
              <a:t>练习</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sym typeface="+mn-ea"/>
            </a:endParaRPr>
          </a:p>
        </p:txBody>
      </p:sp>
      <p:sp>
        <p:nvSpPr>
          <p:cNvPr id="4" name="矩形 3"/>
          <p:cNvSpPr/>
          <p:nvPr userDrawn="1">
            <p:custDataLst>
              <p:tags r:id="rId4"/>
            </p:custDataLst>
          </p:nvPr>
        </p:nvSpPr>
        <p:spPr bwMode="auto">
          <a:xfrm flipV="1">
            <a:off x="73025" y="603885"/>
            <a:ext cx="9162415" cy="85725"/>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5" name="等腰三角形 14"/>
          <p:cNvSpPr/>
          <p:nvPr userDrawn="1">
            <p:custDataLst>
              <p:tags r:id="rId5"/>
            </p:custDataLst>
          </p:nvPr>
        </p:nvSpPr>
        <p:spPr bwMode="auto">
          <a:xfrm flipV="1">
            <a:off x="5471293" y="729591"/>
            <a:ext cx="198783" cy="152400"/>
          </a:xfrm>
          <a:prstGeom prst="triangle">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rgbClr val="269FD3"/>
              </a:solidFill>
              <a:effectLst/>
              <a:latin typeface="Calibri" panose="020F0502020204030204" pitchFamily="34" charset="0"/>
              <a:ea typeface="宋体" panose="02010600030101010101" pitchFamily="2" charset="-122"/>
            </a:endParaRPr>
          </a:p>
        </p:txBody>
      </p:sp>
    </p:spTree>
  </p:cSld>
  <p:clrMapOvr>
    <a:masterClrMapping/>
  </p:clrMapOvr>
  <p:transition spd="slow">
    <p:push/>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18" name="矩形 17"/>
          <p:cNvSpPr/>
          <p:nvPr userDrawn="1"/>
        </p:nvSpPr>
        <p:spPr bwMode="auto">
          <a:xfrm>
            <a:off x="-14511" y="6502400"/>
            <a:ext cx="10602998" cy="145142"/>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9" name="矩形 18"/>
          <p:cNvSpPr/>
          <p:nvPr userDrawn="1"/>
        </p:nvSpPr>
        <p:spPr bwMode="auto">
          <a:xfrm>
            <a:off x="11277631" y="6495144"/>
            <a:ext cx="921657" cy="152398"/>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20" name="灯片编号占位符 2"/>
          <p:cNvSpPr txBox="1"/>
          <p:nvPr userDrawn="1"/>
        </p:nvSpPr>
        <p:spPr bwMode="auto">
          <a:xfrm>
            <a:off x="10360331" y="6341571"/>
            <a:ext cx="847844" cy="365125"/>
          </a:xfrm>
          <a:prstGeom prst="rect">
            <a:avLst/>
          </a:prstGeom>
          <a:noFill/>
          <a:ln>
            <a:noFill/>
          </a:ln>
        </p:spPr>
        <p:txBody>
          <a:bodyPr vert="horz" wrap="square" lIns="91440" tIns="45720" rIns="91440" bIns="45720" numCol="1" anchor="ctr" anchorCtr="0" compatLnSpc="1"/>
          <a:lstStyle>
            <a:defPPr>
              <a:defRPr lang="zh-CN"/>
            </a:defPPr>
            <a:lvl1pPr algn="r" rtl="0" eaLnBrk="1" fontAlgn="base" hangingPunct="1">
              <a:spcBef>
                <a:spcPct val="0"/>
              </a:spcBef>
              <a:spcAft>
                <a:spcPct val="0"/>
              </a:spcAft>
              <a:buFont typeface="Arial" panose="020B0604020202020204" pitchFamily="34" charset="0"/>
              <a:buNone/>
              <a:defRPr sz="1200" kern="1200">
                <a:solidFill>
                  <a:srgbClr val="898989"/>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defRPr/>
            </a:pPr>
            <a:fld id="{2CCF5A7F-EC20-4BA8-A62C-D8F3AF147111}" type="slidenum">
              <a:rPr lang="zh-CN" altLang="en-US" sz="3200" b="1" smtClean="0">
                <a:solidFill>
                  <a:schemeClr val="accent3"/>
                </a:solidFill>
                <a:latin typeface="楷体" panose="02010609060101010101" pitchFamily="49" charset="-122"/>
                <a:ea typeface="楷体" panose="02010609060101010101" pitchFamily="49" charset="-122"/>
              </a:rPr>
            </a:fld>
            <a:endParaRPr lang="zh-CN" altLang="en-US" sz="3200" b="1" dirty="0">
              <a:solidFill>
                <a:schemeClr val="accent3"/>
              </a:solidFill>
              <a:latin typeface="楷体" panose="02010609060101010101" pitchFamily="49" charset="-122"/>
              <a:ea typeface="楷体" panose="02010609060101010101" pitchFamily="49" charset="-122"/>
            </a:endParaRPr>
          </a:p>
        </p:txBody>
      </p:sp>
      <p:pic>
        <p:nvPicPr>
          <p:cNvPr id="12" name="图片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94720" y="59690"/>
            <a:ext cx="956310" cy="956310"/>
          </a:xfrm>
          <a:prstGeom prst="rect">
            <a:avLst/>
          </a:prstGeom>
        </p:spPr>
      </p:pic>
      <p:sp>
        <p:nvSpPr>
          <p:cNvPr id="2" name="TextBox 15"/>
          <p:cNvSpPr txBox="1"/>
          <p:nvPr userDrawn="1">
            <p:custDataLst>
              <p:tags r:id="rId3"/>
            </p:custDataLst>
          </p:nvPr>
        </p:nvSpPr>
        <p:spPr>
          <a:xfrm>
            <a:off x="73025" y="205105"/>
            <a:ext cx="9825990" cy="398780"/>
          </a:xfrm>
          <a:prstGeom prst="rect">
            <a:avLst/>
          </a:prstGeom>
          <a:noFill/>
        </p:spPr>
        <p:txBody>
          <a:bodyPr wrap="square" rtlCol="0">
            <a:spAutoFit/>
          </a:bodyPr>
          <a:p>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简介</a:t>
            </a:r>
            <a:r>
              <a:rPr lang="en-US" altLang="zh-CN" sz="2000" b="1" kern="1200" dirty="0">
                <a:solidFill>
                  <a:schemeClr val="accent3"/>
                </a:solidFill>
                <a:latin typeface="楷体" panose="02010609060101010101" pitchFamily="49" charset="-122"/>
                <a:ea typeface="楷体" panose="02010609060101010101" pitchFamily="49" charset="-122"/>
                <a:cs typeface="+mn-cs"/>
              </a:rPr>
              <a:t>  </a:t>
            </a:r>
            <a:r>
              <a:rPr lang="zh-CN" altLang="en-US" sz="2000" b="1" dirty="0">
                <a:solidFill>
                  <a:schemeClr val="tx1">
                    <a:lumMod val="50000"/>
                    <a:lumOff val="50000"/>
                  </a:schemeClr>
                </a:solidFill>
                <a:latin typeface="楷体" panose="02010609060101010101" pitchFamily="49" charset="-122"/>
                <a:ea typeface="楷体" panose="02010609060101010101" pitchFamily="49" charset="-122"/>
                <a:sym typeface="+mn-ea"/>
              </a:rPr>
              <a:t>贝叶斯模型平均</a:t>
            </a:r>
            <a:r>
              <a:rPr lang="en-US" altLang="zh-CN" sz="2000" b="1" dirty="0">
                <a:solidFill>
                  <a:srgbClr val="C00000"/>
                </a:solidFill>
                <a:latin typeface="楷体" panose="02010609060101010101" pitchFamily="49" charset="-122"/>
                <a:ea typeface="楷体" panose="02010609060101010101" pitchFamily="49" charset="-122"/>
                <a:sym typeface="+mn-ea"/>
              </a:rPr>
              <a:t> </a:t>
            </a:r>
            <a:r>
              <a:rPr lang="en-US" altLang="zh-CN" sz="2000" b="1" dirty="0">
                <a:solidFill>
                  <a:schemeClr val="tx1">
                    <a:lumMod val="50000"/>
                    <a:lumOff val="50000"/>
                  </a:schemeClr>
                </a:solidFill>
                <a:latin typeface="楷体" panose="02010609060101010101" pitchFamily="49" charset="-122"/>
                <a:ea typeface="楷体" panose="02010609060101010101" pitchFamily="49" charset="-122"/>
                <a:sym typeface="+mn-ea"/>
              </a:rPr>
              <a:t> </a:t>
            </a:r>
            <a:r>
              <a:rPr lang="zh-CN" altLang="en-US" sz="2000" b="1" dirty="0">
                <a:solidFill>
                  <a:schemeClr val="tx1">
                    <a:lumMod val="50000"/>
                    <a:lumOff val="50000"/>
                  </a:schemeClr>
                </a:solidFill>
                <a:latin typeface="楷体" panose="02010609060101010101" pitchFamily="49" charset="-122"/>
                <a:ea typeface="楷体" panose="02010609060101010101" pitchFamily="49" charset="-122"/>
                <a:sym typeface="+mn-ea"/>
              </a:rPr>
              <a:t>频率模型平均</a:t>
            </a:r>
            <a:r>
              <a:rPr lang="en-US" altLang="zh-CN" sz="2000" b="1" dirty="0">
                <a:solidFill>
                  <a:schemeClr val="tx1">
                    <a:lumMod val="50000"/>
                    <a:lumOff val="50000"/>
                  </a:schemeClr>
                </a:solidFill>
                <a:latin typeface="楷体" panose="02010609060101010101" pitchFamily="49" charset="-122"/>
                <a:ea typeface="楷体" panose="02010609060101010101" pitchFamily="49" charset="-122"/>
                <a:sym typeface="+mn-ea"/>
              </a:rPr>
              <a:t>  </a:t>
            </a:r>
            <a:r>
              <a:rPr lang="zh-CN" altLang="en-US" sz="2000" b="1" dirty="0">
                <a:solidFill>
                  <a:schemeClr val="tx1">
                    <a:lumMod val="50000"/>
                    <a:lumOff val="50000"/>
                  </a:schemeClr>
                </a:solidFill>
                <a:latin typeface="楷体" panose="02010609060101010101" pitchFamily="49" charset="-122"/>
                <a:ea typeface="楷体" panose="02010609060101010101" pitchFamily="49" charset="-122"/>
                <a:sym typeface="+mn-ea"/>
              </a:rPr>
              <a:t>权重选择方法</a:t>
            </a:r>
            <a:r>
              <a:rPr lang="en-US" altLang="zh-CN" sz="2000" b="1" dirty="0">
                <a:solidFill>
                  <a:schemeClr val="tx1">
                    <a:lumMod val="50000"/>
                    <a:lumOff val="50000"/>
                  </a:schemeClr>
                </a:solidFill>
                <a:latin typeface="楷体" panose="02010609060101010101" pitchFamily="49" charset="-122"/>
                <a:ea typeface="楷体" panose="02010609060101010101" pitchFamily="49" charset="-122"/>
                <a:sym typeface="+mn-ea"/>
              </a:rPr>
              <a:t>  </a:t>
            </a:r>
            <a:r>
              <a:rPr lang="en-US" altLang="zh-CN" sz="2000" b="1" dirty="0">
                <a:solidFill>
                  <a:srgbClr val="C00000"/>
                </a:solidFill>
                <a:latin typeface="楷体" panose="02010609060101010101" pitchFamily="49" charset="-122"/>
                <a:ea typeface="楷体" panose="02010609060101010101" pitchFamily="49" charset="-122"/>
                <a:sym typeface="+mn-ea"/>
              </a:rPr>
              <a:t>Python</a:t>
            </a:r>
            <a:r>
              <a:rPr lang="zh-CN" altLang="en-US" sz="2000" b="1" dirty="0">
                <a:solidFill>
                  <a:srgbClr val="C00000"/>
                </a:solidFill>
                <a:latin typeface="楷体" panose="02010609060101010101" pitchFamily="49" charset="-122"/>
                <a:ea typeface="楷体" panose="02010609060101010101" pitchFamily="49" charset="-122"/>
                <a:sym typeface="+mn-ea"/>
              </a:rPr>
              <a:t>语言实现</a:t>
            </a:r>
            <a:r>
              <a:rPr lang="en-US" altLang="zh-CN" sz="2000" b="1" dirty="0">
                <a:solidFill>
                  <a:schemeClr val="tx1">
                    <a:lumMod val="50000"/>
                    <a:lumOff val="50000"/>
                  </a:schemeClr>
                </a:solidFill>
                <a:latin typeface="楷体" panose="02010609060101010101" pitchFamily="49" charset="-122"/>
                <a:ea typeface="楷体" panose="02010609060101010101" pitchFamily="49" charset="-122"/>
                <a:sym typeface="+mn-ea"/>
              </a:rPr>
              <a:t>  </a:t>
            </a:r>
            <a:r>
              <a:rPr lang="zh-CN" altLang="en-US" sz="2000" b="1" dirty="0">
                <a:solidFill>
                  <a:schemeClr val="tx1">
                    <a:lumMod val="50000"/>
                    <a:lumOff val="50000"/>
                  </a:schemeClr>
                </a:solidFill>
                <a:latin typeface="楷体" panose="02010609060101010101" pitchFamily="49" charset="-122"/>
                <a:ea typeface="楷体" panose="02010609060101010101" pitchFamily="49" charset="-122"/>
                <a:sym typeface="+mn-ea"/>
              </a:rPr>
              <a:t>练习</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sym typeface="+mn-ea"/>
            </a:endParaRPr>
          </a:p>
        </p:txBody>
      </p:sp>
      <p:sp>
        <p:nvSpPr>
          <p:cNvPr id="3" name="矩形 2"/>
          <p:cNvSpPr/>
          <p:nvPr userDrawn="1">
            <p:custDataLst>
              <p:tags r:id="rId4"/>
            </p:custDataLst>
          </p:nvPr>
        </p:nvSpPr>
        <p:spPr bwMode="auto">
          <a:xfrm flipV="1">
            <a:off x="73025" y="603885"/>
            <a:ext cx="9162415" cy="85725"/>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5" name="等腰三角形 14"/>
          <p:cNvSpPr/>
          <p:nvPr userDrawn="1">
            <p:custDataLst>
              <p:tags r:id="rId5"/>
            </p:custDataLst>
          </p:nvPr>
        </p:nvSpPr>
        <p:spPr bwMode="auto">
          <a:xfrm flipV="1">
            <a:off x="7350893" y="743561"/>
            <a:ext cx="198783" cy="152400"/>
          </a:xfrm>
          <a:prstGeom prst="triangle">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rgbClr val="269FD3"/>
              </a:solidFill>
              <a:effectLst/>
              <a:latin typeface="Calibri" panose="020F0502020204030204" pitchFamily="34" charset="0"/>
              <a:ea typeface="宋体" panose="02010600030101010101" pitchFamily="2" charset="-122"/>
            </a:endParaRPr>
          </a:p>
        </p:txBody>
      </p:sp>
    </p:spTree>
  </p:cSld>
  <p:clrMapOvr>
    <a:masterClrMapping/>
  </p:clrMapOvr>
  <p:transition spd="slow">
    <p:push/>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18" name="矩形 17"/>
          <p:cNvSpPr/>
          <p:nvPr userDrawn="1"/>
        </p:nvSpPr>
        <p:spPr bwMode="auto">
          <a:xfrm>
            <a:off x="-14511" y="6502400"/>
            <a:ext cx="10602998" cy="145142"/>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9" name="矩形 18"/>
          <p:cNvSpPr/>
          <p:nvPr userDrawn="1"/>
        </p:nvSpPr>
        <p:spPr bwMode="auto">
          <a:xfrm>
            <a:off x="11277631" y="6495144"/>
            <a:ext cx="921657" cy="152398"/>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20" name="灯片编号占位符 2"/>
          <p:cNvSpPr txBox="1"/>
          <p:nvPr userDrawn="1"/>
        </p:nvSpPr>
        <p:spPr bwMode="auto">
          <a:xfrm>
            <a:off x="10360331" y="6341571"/>
            <a:ext cx="847844" cy="365125"/>
          </a:xfrm>
          <a:prstGeom prst="rect">
            <a:avLst/>
          </a:prstGeom>
          <a:noFill/>
          <a:ln>
            <a:noFill/>
          </a:ln>
        </p:spPr>
        <p:txBody>
          <a:bodyPr vert="horz" wrap="square" lIns="91440" tIns="45720" rIns="91440" bIns="45720" numCol="1" anchor="ctr" anchorCtr="0" compatLnSpc="1"/>
          <a:lstStyle>
            <a:defPPr>
              <a:defRPr lang="zh-CN"/>
            </a:defPPr>
            <a:lvl1pPr algn="r" rtl="0" eaLnBrk="1" fontAlgn="base" hangingPunct="1">
              <a:spcBef>
                <a:spcPct val="0"/>
              </a:spcBef>
              <a:spcAft>
                <a:spcPct val="0"/>
              </a:spcAft>
              <a:buFont typeface="Arial" panose="020B0604020202020204" pitchFamily="34" charset="0"/>
              <a:buNone/>
              <a:defRPr sz="1200" kern="1200">
                <a:solidFill>
                  <a:srgbClr val="898989"/>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defRPr/>
            </a:pPr>
            <a:fld id="{2CCF5A7F-EC20-4BA8-A62C-D8F3AF147111}" type="slidenum">
              <a:rPr lang="zh-CN" altLang="en-US" sz="3200" b="1" smtClean="0">
                <a:solidFill>
                  <a:schemeClr val="accent3"/>
                </a:solidFill>
                <a:latin typeface="楷体" panose="02010609060101010101" pitchFamily="49" charset="-122"/>
                <a:ea typeface="楷体" panose="02010609060101010101" pitchFamily="49" charset="-122"/>
              </a:rPr>
            </a:fld>
            <a:endParaRPr lang="zh-CN" altLang="en-US" sz="3200" b="1" dirty="0">
              <a:solidFill>
                <a:schemeClr val="accent3"/>
              </a:solidFill>
              <a:latin typeface="楷体" panose="02010609060101010101" pitchFamily="49" charset="-122"/>
              <a:ea typeface="楷体" panose="02010609060101010101" pitchFamily="49" charset="-122"/>
            </a:endParaRPr>
          </a:p>
        </p:txBody>
      </p:sp>
      <p:pic>
        <p:nvPicPr>
          <p:cNvPr id="12" name="图片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94720" y="59690"/>
            <a:ext cx="956310" cy="956310"/>
          </a:xfrm>
          <a:prstGeom prst="rect">
            <a:avLst/>
          </a:prstGeom>
        </p:spPr>
      </p:pic>
      <p:sp>
        <p:nvSpPr>
          <p:cNvPr id="2" name="TextBox 15"/>
          <p:cNvSpPr txBox="1"/>
          <p:nvPr userDrawn="1">
            <p:custDataLst>
              <p:tags r:id="rId3"/>
            </p:custDataLst>
          </p:nvPr>
        </p:nvSpPr>
        <p:spPr>
          <a:xfrm>
            <a:off x="73025" y="205105"/>
            <a:ext cx="9825990" cy="398780"/>
          </a:xfrm>
          <a:prstGeom prst="rect">
            <a:avLst/>
          </a:prstGeom>
          <a:noFill/>
        </p:spPr>
        <p:txBody>
          <a:bodyPr wrap="square" rtlCol="0">
            <a:spAutoFit/>
          </a:bodyPr>
          <a:p>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简介</a:t>
            </a:r>
            <a:r>
              <a:rPr lang="en-US" altLang="zh-CN" sz="2000" b="1" kern="1200" dirty="0">
                <a:solidFill>
                  <a:schemeClr val="accent3"/>
                </a:solidFill>
                <a:latin typeface="楷体" panose="02010609060101010101" pitchFamily="49" charset="-122"/>
                <a:ea typeface="楷体" panose="02010609060101010101" pitchFamily="49" charset="-122"/>
                <a:cs typeface="+mn-cs"/>
              </a:rPr>
              <a:t>  </a:t>
            </a:r>
            <a:r>
              <a:rPr lang="zh-CN" altLang="en-US" sz="2000" b="1" dirty="0">
                <a:solidFill>
                  <a:schemeClr val="tx1">
                    <a:lumMod val="50000"/>
                    <a:lumOff val="50000"/>
                  </a:schemeClr>
                </a:solidFill>
                <a:latin typeface="楷体" panose="02010609060101010101" pitchFamily="49" charset="-122"/>
                <a:ea typeface="楷体" panose="02010609060101010101" pitchFamily="49" charset="-122"/>
                <a:sym typeface="+mn-ea"/>
              </a:rPr>
              <a:t>贝叶斯模型平均</a:t>
            </a:r>
            <a:r>
              <a:rPr lang="en-US" altLang="zh-CN" sz="2000" b="1" dirty="0">
                <a:solidFill>
                  <a:srgbClr val="C00000"/>
                </a:solidFill>
                <a:latin typeface="楷体" panose="02010609060101010101" pitchFamily="49" charset="-122"/>
                <a:ea typeface="楷体" panose="02010609060101010101" pitchFamily="49" charset="-122"/>
                <a:sym typeface="+mn-ea"/>
              </a:rPr>
              <a:t> </a:t>
            </a:r>
            <a:r>
              <a:rPr lang="en-US" altLang="zh-CN" sz="2000" b="1" dirty="0">
                <a:solidFill>
                  <a:schemeClr val="tx1">
                    <a:lumMod val="50000"/>
                    <a:lumOff val="50000"/>
                  </a:schemeClr>
                </a:solidFill>
                <a:latin typeface="楷体" panose="02010609060101010101" pitchFamily="49" charset="-122"/>
                <a:ea typeface="楷体" panose="02010609060101010101" pitchFamily="49" charset="-122"/>
                <a:sym typeface="+mn-ea"/>
              </a:rPr>
              <a:t> </a:t>
            </a:r>
            <a:r>
              <a:rPr lang="zh-CN" altLang="en-US" sz="2000" b="1" dirty="0">
                <a:solidFill>
                  <a:schemeClr val="tx1">
                    <a:lumMod val="50000"/>
                    <a:lumOff val="50000"/>
                  </a:schemeClr>
                </a:solidFill>
                <a:latin typeface="楷体" panose="02010609060101010101" pitchFamily="49" charset="-122"/>
                <a:ea typeface="楷体" panose="02010609060101010101" pitchFamily="49" charset="-122"/>
                <a:sym typeface="+mn-ea"/>
              </a:rPr>
              <a:t>频率模型平均</a:t>
            </a:r>
            <a:r>
              <a:rPr lang="en-US" altLang="zh-CN" sz="2000" b="1" dirty="0">
                <a:solidFill>
                  <a:schemeClr val="tx1">
                    <a:lumMod val="50000"/>
                    <a:lumOff val="50000"/>
                  </a:schemeClr>
                </a:solidFill>
                <a:latin typeface="楷体" panose="02010609060101010101" pitchFamily="49" charset="-122"/>
                <a:ea typeface="楷体" panose="02010609060101010101" pitchFamily="49" charset="-122"/>
                <a:sym typeface="+mn-ea"/>
              </a:rPr>
              <a:t>  </a:t>
            </a:r>
            <a:r>
              <a:rPr lang="zh-CN" altLang="en-US" sz="2000" b="1" dirty="0">
                <a:solidFill>
                  <a:schemeClr val="tx1">
                    <a:lumMod val="50000"/>
                    <a:lumOff val="50000"/>
                  </a:schemeClr>
                </a:solidFill>
                <a:latin typeface="楷体" panose="02010609060101010101" pitchFamily="49" charset="-122"/>
                <a:ea typeface="楷体" panose="02010609060101010101" pitchFamily="49" charset="-122"/>
                <a:sym typeface="+mn-ea"/>
              </a:rPr>
              <a:t>权重选择方法</a:t>
            </a:r>
            <a:r>
              <a:rPr lang="en-US" altLang="zh-CN" sz="2000" b="1" dirty="0">
                <a:solidFill>
                  <a:schemeClr val="tx1">
                    <a:lumMod val="50000"/>
                    <a:lumOff val="50000"/>
                  </a:schemeClr>
                </a:solidFill>
                <a:latin typeface="楷体" panose="02010609060101010101" pitchFamily="49" charset="-122"/>
                <a:ea typeface="楷体" panose="02010609060101010101" pitchFamily="49" charset="-122"/>
                <a:sym typeface="+mn-ea"/>
              </a:rPr>
              <a:t>  </a:t>
            </a:r>
            <a:r>
              <a:rPr lang="zh-CN" altLang="en-US" sz="2000" b="1" dirty="0">
                <a:solidFill>
                  <a:schemeClr val="tx1">
                    <a:lumMod val="50000"/>
                    <a:lumOff val="50000"/>
                  </a:schemeClr>
                </a:solidFill>
                <a:latin typeface="楷体" panose="02010609060101010101" pitchFamily="49" charset="-122"/>
                <a:ea typeface="楷体" panose="02010609060101010101" pitchFamily="49" charset="-122"/>
                <a:sym typeface="+mn-ea"/>
              </a:rPr>
              <a:t>Python语言实现</a:t>
            </a:r>
            <a:r>
              <a:rPr lang="en-US" altLang="zh-CN" sz="2000" b="1" dirty="0">
                <a:solidFill>
                  <a:schemeClr val="tx1">
                    <a:lumMod val="50000"/>
                    <a:lumOff val="50000"/>
                  </a:schemeClr>
                </a:solidFill>
                <a:latin typeface="楷体" panose="02010609060101010101" pitchFamily="49" charset="-122"/>
                <a:ea typeface="楷体" panose="02010609060101010101" pitchFamily="49" charset="-122"/>
                <a:sym typeface="+mn-ea"/>
              </a:rPr>
              <a:t>  </a:t>
            </a:r>
            <a:r>
              <a:rPr lang="zh-CN" altLang="en-US" sz="2000" b="1" dirty="0">
                <a:solidFill>
                  <a:srgbClr val="C00000"/>
                </a:solidFill>
                <a:latin typeface="楷体" panose="02010609060101010101" pitchFamily="49" charset="-122"/>
                <a:ea typeface="楷体" panose="02010609060101010101" pitchFamily="49" charset="-122"/>
                <a:sym typeface="+mn-ea"/>
              </a:rPr>
              <a:t>练习</a:t>
            </a:r>
            <a:endParaRPr lang="zh-CN" altLang="en-US" sz="2000" b="1" kern="1200" dirty="0">
              <a:solidFill>
                <a:srgbClr val="C00000"/>
              </a:solidFill>
              <a:latin typeface="楷体" panose="02010609060101010101" pitchFamily="49" charset="-122"/>
              <a:ea typeface="楷体" panose="02010609060101010101" pitchFamily="49" charset="-122"/>
              <a:cs typeface="+mn-cs"/>
              <a:sym typeface="+mn-ea"/>
            </a:endParaRPr>
          </a:p>
        </p:txBody>
      </p:sp>
      <p:sp>
        <p:nvSpPr>
          <p:cNvPr id="3" name="矩形 2"/>
          <p:cNvSpPr/>
          <p:nvPr userDrawn="1">
            <p:custDataLst>
              <p:tags r:id="rId4"/>
            </p:custDataLst>
          </p:nvPr>
        </p:nvSpPr>
        <p:spPr bwMode="auto">
          <a:xfrm flipV="1">
            <a:off x="73025" y="603885"/>
            <a:ext cx="9162415" cy="85725"/>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5" name="等腰三角形 14"/>
          <p:cNvSpPr/>
          <p:nvPr userDrawn="1">
            <p:custDataLst>
              <p:tags r:id="rId5"/>
            </p:custDataLst>
          </p:nvPr>
        </p:nvSpPr>
        <p:spPr bwMode="auto">
          <a:xfrm flipV="1">
            <a:off x="8729478" y="743561"/>
            <a:ext cx="198783" cy="152400"/>
          </a:xfrm>
          <a:prstGeom prst="triangle">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rgbClr val="269FD3"/>
              </a:solidFill>
              <a:effectLst/>
              <a:latin typeface="Calibri" panose="020F0502020204030204" pitchFamily="34" charset="0"/>
              <a:ea typeface="宋体" panose="02010600030101010101" pitchFamily="2" charset="-122"/>
            </a:endParaRPr>
          </a:p>
        </p:txBody>
      </p:sp>
    </p:spTree>
  </p:cSld>
  <p:clrMapOvr>
    <a:masterClrMapping/>
  </p:clrMapOvr>
  <p:transition spd="slow">
    <p:push/>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10" name="矩形 9"/>
          <p:cNvSpPr/>
          <p:nvPr userDrawn="1"/>
        </p:nvSpPr>
        <p:spPr bwMode="auto">
          <a:xfrm>
            <a:off x="-14511" y="6502400"/>
            <a:ext cx="10602998" cy="145142"/>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1" name="矩形 10"/>
          <p:cNvSpPr/>
          <p:nvPr userDrawn="1"/>
        </p:nvSpPr>
        <p:spPr bwMode="auto">
          <a:xfrm>
            <a:off x="11277631" y="6495144"/>
            <a:ext cx="921657" cy="152398"/>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2" name="灯片编号占位符 2"/>
          <p:cNvSpPr txBox="1"/>
          <p:nvPr userDrawn="1"/>
        </p:nvSpPr>
        <p:spPr bwMode="auto">
          <a:xfrm>
            <a:off x="10360331" y="6341571"/>
            <a:ext cx="847844" cy="365125"/>
          </a:xfrm>
          <a:prstGeom prst="rect">
            <a:avLst/>
          </a:prstGeom>
          <a:noFill/>
          <a:ln>
            <a:noFill/>
          </a:ln>
        </p:spPr>
        <p:txBody>
          <a:bodyPr vert="horz" wrap="square" lIns="91440" tIns="45720" rIns="91440" bIns="45720" numCol="1" anchor="ctr" anchorCtr="0" compatLnSpc="1"/>
          <a:lstStyle>
            <a:defPPr>
              <a:defRPr lang="zh-CN"/>
            </a:defPPr>
            <a:lvl1pPr algn="r" rtl="0" eaLnBrk="1" fontAlgn="base" hangingPunct="1">
              <a:spcBef>
                <a:spcPct val="0"/>
              </a:spcBef>
              <a:spcAft>
                <a:spcPct val="0"/>
              </a:spcAft>
              <a:buFont typeface="Arial" panose="020B0604020202020204" pitchFamily="34" charset="0"/>
              <a:buNone/>
              <a:defRPr sz="1200" kern="1200">
                <a:solidFill>
                  <a:srgbClr val="898989"/>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defRPr/>
            </a:pPr>
            <a:fld id="{2CCF5A7F-EC20-4BA8-A62C-D8F3AF147111}" type="slidenum">
              <a:rPr lang="zh-CN" altLang="en-US" sz="3200" b="1" smtClean="0">
                <a:solidFill>
                  <a:schemeClr val="accent3"/>
                </a:solidFill>
                <a:latin typeface="楷体" panose="02010609060101010101" pitchFamily="49" charset="-122"/>
                <a:ea typeface="楷体" panose="02010609060101010101" pitchFamily="49" charset="-122"/>
              </a:rPr>
            </a:fld>
            <a:endParaRPr lang="zh-CN" altLang="en-US" sz="3200" b="1" dirty="0">
              <a:solidFill>
                <a:schemeClr val="accent3"/>
              </a:solidFill>
              <a:latin typeface="楷体" panose="02010609060101010101" pitchFamily="49" charset="-122"/>
              <a:ea typeface="楷体" panose="02010609060101010101" pitchFamily="49" charset="-122"/>
            </a:endParaRPr>
          </a:p>
        </p:txBody>
      </p:sp>
      <p:sp>
        <p:nvSpPr>
          <p:cNvPr id="14" name="矩形 13"/>
          <p:cNvSpPr/>
          <p:nvPr userDrawn="1"/>
        </p:nvSpPr>
        <p:spPr bwMode="auto">
          <a:xfrm flipV="1">
            <a:off x="283210" y="775335"/>
            <a:ext cx="9162415" cy="85725"/>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6" name="TextBox 15"/>
          <p:cNvSpPr txBox="1"/>
          <p:nvPr userDrawn="1"/>
        </p:nvSpPr>
        <p:spPr>
          <a:xfrm>
            <a:off x="283210" y="186055"/>
            <a:ext cx="842010" cy="368300"/>
          </a:xfrm>
          <a:prstGeom prst="rect">
            <a:avLst/>
          </a:prstGeom>
          <a:noFill/>
        </p:spPr>
        <p:txBody>
          <a:bodyPr wrap="square" rtlCol="0">
            <a:spAutoFit/>
          </a:bodyPr>
          <a:lstStyle/>
          <a:p>
            <a:r>
              <a:rPr lang="zh-CN" altLang="en-US" sz="1800" b="1" kern="1200" dirty="0">
                <a:solidFill>
                  <a:schemeClr val="accent3"/>
                </a:solidFill>
                <a:latin typeface="楷体" panose="02010609060101010101" pitchFamily="49" charset="-122"/>
                <a:ea typeface="楷体" panose="02010609060101010101" pitchFamily="49" charset="-122"/>
                <a:cs typeface="+mn-cs"/>
              </a:rPr>
              <a:t>简介</a:t>
            </a:r>
            <a:endParaRPr lang="zh-CN" altLang="en-US" sz="1800" b="1" kern="1200" dirty="0">
              <a:solidFill>
                <a:schemeClr val="accent3"/>
              </a:solidFill>
              <a:latin typeface="楷体" panose="02010609060101010101" pitchFamily="49" charset="-122"/>
              <a:ea typeface="楷体" panose="02010609060101010101" pitchFamily="49" charset="-122"/>
              <a:cs typeface="+mn-cs"/>
              <a:sym typeface="+mn-ea"/>
            </a:endParaRPr>
          </a:p>
        </p:txBody>
      </p:sp>
      <p:sp>
        <p:nvSpPr>
          <p:cNvPr id="21" name="等腰三角形 20"/>
          <p:cNvSpPr/>
          <p:nvPr userDrawn="1"/>
        </p:nvSpPr>
        <p:spPr bwMode="auto">
          <a:xfrm flipV="1">
            <a:off x="544551" y="920091"/>
            <a:ext cx="198783" cy="152400"/>
          </a:xfrm>
          <a:prstGeom prst="triangle">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pic>
        <p:nvPicPr>
          <p:cNvPr id="15" name="图片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94720" y="59690"/>
            <a:ext cx="956310" cy="956310"/>
          </a:xfrm>
          <a:prstGeom prst="rect">
            <a:avLst/>
          </a:prstGeom>
        </p:spPr>
      </p:pic>
      <p:sp>
        <p:nvSpPr>
          <p:cNvPr id="2" name="文本框 1"/>
          <p:cNvSpPr txBox="1"/>
          <p:nvPr userDrawn="1"/>
        </p:nvSpPr>
        <p:spPr>
          <a:xfrm>
            <a:off x="1125220" y="130175"/>
            <a:ext cx="1565275" cy="645160"/>
          </a:xfrm>
          <a:prstGeom prst="rect">
            <a:avLst/>
          </a:prstGeom>
          <a:noFill/>
        </p:spPr>
        <p:txBody>
          <a:bodyPr wrap="square" rtlCol="0">
            <a:spAutoFit/>
          </a:bodyPr>
          <a:p>
            <a:pPr algn="ctr">
              <a:buClrTx/>
              <a:buSzTx/>
            </a:pPr>
            <a:r>
              <a:rPr lang="zh-CN" altLang="en-US" sz="1800" b="1" dirty="0">
                <a:solidFill>
                  <a:schemeClr val="tx1">
                    <a:lumMod val="50000"/>
                    <a:lumOff val="50000"/>
                  </a:schemeClr>
                </a:solidFill>
                <a:latin typeface="楷体" panose="02010609060101010101" pitchFamily="49" charset="-122"/>
                <a:ea typeface="楷体" panose="02010609060101010101" pitchFamily="49" charset="-122"/>
              </a:rPr>
              <a:t>基于边际模型的特征筛选</a:t>
            </a:r>
            <a:endParaRPr lang="zh-CN" altLang="en-US" sz="1800" b="1" dirty="0">
              <a:solidFill>
                <a:schemeClr val="tx1">
                  <a:lumMod val="50000"/>
                  <a:lumOff val="50000"/>
                </a:schemeClr>
              </a:solidFill>
              <a:latin typeface="楷体" panose="02010609060101010101" pitchFamily="49" charset="-122"/>
              <a:ea typeface="楷体" panose="02010609060101010101" pitchFamily="49" charset="-122"/>
            </a:endParaRPr>
          </a:p>
        </p:txBody>
      </p:sp>
      <p:sp>
        <p:nvSpPr>
          <p:cNvPr id="4" name="文本框 3"/>
          <p:cNvSpPr txBox="1"/>
          <p:nvPr userDrawn="1">
            <p:custDataLst>
              <p:tags r:id="rId3"/>
            </p:custDataLst>
          </p:nvPr>
        </p:nvSpPr>
        <p:spPr>
          <a:xfrm>
            <a:off x="2858770" y="130175"/>
            <a:ext cx="1873250" cy="645160"/>
          </a:xfrm>
          <a:prstGeom prst="rect">
            <a:avLst/>
          </a:prstGeom>
          <a:noFill/>
        </p:spPr>
        <p:txBody>
          <a:bodyPr wrap="square" rtlCol="0">
            <a:spAutoFit/>
          </a:bodyPr>
          <a:p>
            <a:pPr algn="ctr">
              <a:buClrTx/>
              <a:buSzTx/>
            </a:pPr>
            <a:r>
              <a:rPr lang="zh-CN" altLang="en-US" sz="1800" b="1" dirty="0">
                <a:solidFill>
                  <a:schemeClr val="tx1">
                    <a:lumMod val="50000"/>
                    <a:lumOff val="50000"/>
                  </a:schemeClr>
                </a:solidFill>
                <a:latin typeface="楷体" panose="02010609060101010101" pitchFamily="49" charset="-122"/>
                <a:ea typeface="楷体" panose="02010609060101010101" pitchFamily="49" charset="-122"/>
              </a:rPr>
              <a:t>基于边际相关系数的特征筛选</a:t>
            </a:r>
            <a:endParaRPr lang="zh-CN" altLang="en-US" sz="1800" b="1" dirty="0">
              <a:solidFill>
                <a:schemeClr val="tx1">
                  <a:lumMod val="50000"/>
                  <a:lumOff val="50000"/>
                </a:schemeClr>
              </a:solidFill>
              <a:latin typeface="楷体" panose="02010609060101010101" pitchFamily="49" charset="-122"/>
              <a:ea typeface="楷体" panose="02010609060101010101" pitchFamily="49" charset="-122"/>
            </a:endParaRPr>
          </a:p>
        </p:txBody>
      </p:sp>
      <p:sp>
        <p:nvSpPr>
          <p:cNvPr id="5" name="文本框 4"/>
          <p:cNvSpPr txBox="1"/>
          <p:nvPr userDrawn="1">
            <p:custDataLst>
              <p:tags r:id="rId4"/>
            </p:custDataLst>
          </p:nvPr>
        </p:nvSpPr>
        <p:spPr>
          <a:xfrm>
            <a:off x="4732020" y="130175"/>
            <a:ext cx="1565275" cy="645160"/>
          </a:xfrm>
          <a:prstGeom prst="rect">
            <a:avLst/>
          </a:prstGeom>
          <a:noFill/>
        </p:spPr>
        <p:txBody>
          <a:bodyPr wrap="square" rtlCol="0">
            <a:spAutoFit/>
          </a:bodyPr>
          <a:p>
            <a:pPr algn="ctr">
              <a:buClrTx/>
              <a:buSzTx/>
            </a:pPr>
            <a:r>
              <a:rPr lang="zh-CN" altLang="en-US" sz="1800" b="1" dirty="0">
                <a:solidFill>
                  <a:schemeClr val="tx1">
                    <a:lumMod val="50000"/>
                    <a:lumOff val="50000"/>
                  </a:schemeClr>
                </a:solidFill>
                <a:latin typeface="楷体" panose="02010609060101010101" pitchFamily="49" charset="-122"/>
                <a:ea typeface="楷体" panose="02010609060101010101" pitchFamily="49" charset="-122"/>
              </a:rPr>
              <a:t>高维分类数据的特征筛选</a:t>
            </a:r>
            <a:endParaRPr lang="zh-CN" altLang="en-US" sz="1800" b="1" dirty="0">
              <a:solidFill>
                <a:schemeClr val="tx1">
                  <a:lumMod val="50000"/>
                  <a:lumOff val="50000"/>
                </a:schemeClr>
              </a:solidFill>
              <a:latin typeface="楷体" panose="02010609060101010101" pitchFamily="49" charset="-122"/>
              <a:ea typeface="楷体" panose="02010609060101010101" pitchFamily="49" charset="-122"/>
            </a:endParaRPr>
          </a:p>
        </p:txBody>
      </p:sp>
      <p:sp>
        <p:nvSpPr>
          <p:cNvPr id="6" name="文本框 5"/>
          <p:cNvSpPr txBox="1"/>
          <p:nvPr userDrawn="1">
            <p:custDataLst>
              <p:tags r:id="rId5"/>
            </p:custDataLst>
          </p:nvPr>
        </p:nvSpPr>
        <p:spPr>
          <a:xfrm>
            <a:off x="6297295" y="130175"/>
            <a:ext cx="1206500" cy="645160"/>
          </a:xfrm>
          <a:prstGeom prst="rect">
            <a:avLst/>
          </a:prstGeom>
          <a:noFill/>
        </p:spPr>
        <p:txBody>
          <a:bodyPr wrap="square" rtlCol="0">
            <a:spAutoFit/>
          </a:bodyPr>
          <a:p>
            <a:pPr algn="ctr">
              <a:buClrTx/>
              <a:buSzTx/>
            </a:pPr>
            <a:r>
              <a:rPr lang="zh-CN" altLang="en-US" sz="1800" b="1" dirty="0">
                <a:solidFill>
                  <a:schemeClr val="tx1">
                    <a:lumMod val="50000"/>
                    <a:lumOff val="50000"/>
                  </a:schemeClr>
                </a:solidFill>
                <a:latin typeface="楷体" panose="02010609060101010101" pitchFamily="49" charset="-122"/>
                <a:ea typeface="楷体" panose="02010609060101010101" pitchFamily="49" charset="-122"/>
              </a:rPr>
              <a:t>R语言</a:t>
            </a:r>
            <a:endParaRPr lang="zh-CN" altLang="en-US" sz="1800" b="1" dirty="0">
              <a:solidFill>
                <a:schemeClr val="tx1">
                  <a:lumMod val="50000"/>
                  <a:lumOff val="50000"/>
                </a:schemeClr>
              </a:solidFill>
              <a:latin typeface="楷体" panose="02010609060101010101" pitchFamily="49" charset="-122"/>
              <a:ea typeface="楷体" panose="02010609060101010101" pitchFamily="49" charset="-122"/>
            </a:endParaRPr>
          </a:p>
          <a:p>
            <a:pPr algn="ctr">
              <a:buClrTx/>
              <a:buSzTx/>
            </a:pPr>
            <a:r>
              <a:rPr lang="zh-CN" altLang="en-US" sz="1800" b="1" dirty="0">
                <a:solidFill>
                  <a:schemeClr val="tx1">
                    <a:lumMod val="50000"/>
                    <a:lumOff val="50000"/>
                  </a:schemeClr>
                </a:solidFill>
                <a:latin typeface="楷体" panose="02010609060101010101" pitchFamily="49" charset="-122"/>
                <a:ea typeface="楷体" panose="02010609060101010101" pitchFamily="49" charset="-122"/>
              </a:rPr>
              <a:t>实现</a:t>
            </a:r>
            <a:endParaRPr lang="zh-CN" altLang="en-US" sz="1800" b="1" dirty="0">
              <a:solidFill>
                <a:schemeClr val="tx1">
                  <a:lumMod val="50000"/>
                  <a:lumOff val="50000"/>
                </a:schemeClr>
              </a:solidFill>
              <a:latin typeface="楷体" panose="02010609060101010101" pitchFamily="49" charset="-122"/>
              <a:ea typeface="楷体" panose="02010609060101010101" pitchFamily="49" charset="-122"/>
            </a:endParaRPr>
          </a:p>
        </p:txBody>
      </p:sp>
      <p:sp>
        <p:nvSpPr>
          <p:cNvPr id="7" name="文本框 6"/>
          <p:cNvSpPr txBox="1"/>
          <p:nvPr userDrawn="1">
            <p:custDataLst>
              <p:tags r:id="rId6"/>
            </p:custDataLst>
          </p:nvPr>
        </p:nvSpPr>
        <p:spPr>
          <a:xfrm>
            <a:off x="7228205" y="130175"/>
            <a:ext cx="1373505" cy="645160"/>
          </a:xfrm>
          <a:prstGeom prst="rect">
            <a:avLst/>
          </a:prstGeom>
          <a:noFill/>
        </p:spPr>
        <p:txBody>
          <a:bodyPr wrap="square" rtlCol="0">
            <a:spAutoFit/>
          </a:bodyPr>
          <a:p>
            <a:pPr algn="ctr">
              <a:buClrTx/>
              <a:buSzTx/>
            </a:pPr>
            <a:r>
              <a:rPr lang="zh-CN" altLang="en-US" sz="1800" b="1" dirty="0">
                <a:solidFill>
                  <a:schemeClr val="tx1">
                    <a:lumMod val="50000"/>
                    <a:lumOff val="50000"/>
                  </a:schemeClr>
                </a:solidFill>
                <a:latin typeface="楷体" panose="02010609060101010101" pitchFamily="49" charset="-122"/>
                <a:ea typeface="楷体" panose="02010609060101010101" pitchFamily="49" charset="-122"/>
              </a:rPr>
              <a:t>Python语言</a:t>
            </a:r>
            <a:endParaRPr lang="zh-CN" altLang="en-US" sz="1800" b="1" dirty="0">
              <a:solidFill>
                <a:schemeClr val="tx1">
                  <a:lumMod val="50000"/>
                  <a:lumOff val="50000"/>
                </a:schemeClr>
              </a:solidFill>
              <a:latin typeface="楷体" panose="02010609060101010101" pitchFamily="49" charset="-122"/>
              <a:ea typeface="楷体" panose="02010609060101010101" pitchFamily="49" charset="-122"/>
            </a:endParaRPr>
          </a:p>
          <a:p>
            <a:pPr algn="ctr">
              <a:buClrTx/>
              <a:buSzTx/>
            </a:pPr>
            <a:r>
              <a:rPr lang="zh-CN" altLang="en-US" sz="1800" b="1" dirty="0">
                <a:solidFill>
                  <a:schemeClr val="tx1">
                    <a:lumMod val="50000"/>
                    <a:lumOff val="50000"/>
                  </a:schemeClr>
                </a:solidFill>
                <a:latin typeface="楷体" panose="02010609060101010101" pitchFamily="49" charset="-122"/>
                <a:ea typeface="楷体" panose="02010609060101010101" pitchFamily="49" charset="-122"/>
              </a:rPr>
              <a:t>实现</a:t>
            </a:r>
            <a:endParaRPr lang="zh-CN" altLang="en-US" sz="1800" b="1" dirty="0">
              <a:solidFill>
                <a:schemeClr val="tx1">
                  <a:lumMod val="50000"/>
                  <a:lumOff val="50000"/>
                </a:schemeClr>
              </a:solidFill>
              <a:latin typeface="楷体" panose="02010609060101010101" pitchFamily="49" charset="-122"/>
              <a:ea typeface="楷体" panose="02010609060101010101" pitchFamily="49" charset="-122"/>
            </a:endParaRPr>
          </a:p>
        </p:txBody>
      </p:sp>
      <p:sp>
        <p:nvSpPr>
          <p:cNvPr id="8" name="文本框 7"/>
          <p:cNvSpPr txBox="1"/>
          <p:nvPr userDrawn="1">
            <p:custDataLst>
              <p:tags r:id="rId7"/>
            </p:custDataLst>
          </p:nvPr>
        </p:nvSpPr>
        <p:spPr>
          <a:xfrm>
            <a:off x="8550275" y="216535"/>
            <a:ext cx="1206500" cy="368300"/>
          </a:xfrm>
          <a:prstGeom prst="rect">
            <a:avLst/>
          </a:prstGeom>
          <a:noFill/>
        </p:spPr>
        <p:txBody>
          <a:bodyPr wrap="square" rtlCol="0">
            <a:spAutoFit/>
          </a:bodyPr>
          <a:p>
            <a:pPr algn="ctr">
              <a:buClrTx/>
              <a:buSzTx/>
            </a:pPr>
            <a:r>
              <a:rPr lang="zh-CN" altLang="en-US" sz="1800" b="1" dirty="0">
                <a:solidFill>
                  <a:schemeClr val="tx1">
                    <a:lumMod val="50000"/>
                    <a:lumOff val="50000"/>
                  </a:schemeClr>
                </a:solidFill>
                <a:latin typeface="楷体" panose="02010609060101010101" pitchFamily="49" charset="-122"/>
                <a:ea typeface="楷体" panose="02010609060101010101" pitchFamily="49" charset="-122"/>
              </a:rPr>
              <a:t>练习</a:t>
            </a:r>
            <a:endParaRPr lang="zh-CN" altLang="en-US" sz="1800" b="1" dirty="0">
              <a:solidFill>
                <a:schemeClr val="tx1">
                  <a:lumMod val="50000"/>
                  <a:lumOff val="50000"/>
                </a:schemeClr>
              </a:solidFill>
              <a:latin typeface="楷体" panose="02010609060101010101" pitchFamily="49" charset="-122"/>
              <a:ea typeface="楷体" panose="02010609060101010101" pitchFamily="49" charset="-122"/>
            </a:endParaRPr>
          </a:p>
        </p:txBody>
      </p:sp>
    </p:spTree>
  </p:cSld>
  <p:clrMapOvr>
    <a:masterClrMapping/>
  </p:clrMapOvr>
  <p:transition spd="slow">
    <p:push/>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sp>
        <p:nvSpPr>
          <p:cNvPr id="10" name="矩形 9"/>
          <p:cNvSpPr/>
          <p:nvPr userDrawn="1"/>
        </p:nvSpPr>
        <p:spPr bwMode="auto">
          <a:xfrm>
            <a:off x="-14511" y="6502400"/>
            <a:ext cx="10602998" cy="145142"/>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1" name="矩形 10"/>
          <p:cNvSpPr/>
          <p:nvPr userDrawn="1"/>
        </p:nvSpPr>
        <p:spPr bwMode="auto">
          <a:xfrm>
            <a:off x="11277631" y="6495144"/>
            <a:ext cx="921657" cy="152398"/>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2" name="灯片编号占位符 2"/>
          <p:cNvSpPr txBox="1"/>
          <p:nvPr userDrawn="1"/>
        </p:nvSpPr>
        <p:spPr bwMode="auto">
          <a:xfrm>
            <a:off x="10360331" y="6341571"/>
            <a:ext cx="847844" cy="365125"/>
          </a:xfrm>
          <a:prstGeom prst="rect">
            <a:avLst/>
          </a:prstGeom>
          <a:noFill/>
          <a:ln>
            <a:noFill/>
          </a:ln>
        </p:spPr>
        <p:txBody>
          <a:bodyPr vert="horz" wrap="square" lIns="91440" tIns="45720" rIns="91440" bIns="45720" numCol="1" anchor="ctr" anchorCtr="0" compatLnSpc="1"/>
          <a:lstStyle>
            <a:defPPr>
              <a:defRPr lang="zh-CN"/>
            </a:defPPr>
            <a:lvl1pPr algn="r" rtl="0" eaLnBrk="1" fontAlgn="base" hangingPunct="1">
              <a:spcBef>
                <a:spcPct val="0"/>
              </a:spcBef>
              <a:spcAft>
                <a:spcPct val="0"/>
              </a:spcAft>
              <a:buFont typeface="Arial" panose="020B0604020202020204" pitchFamily="34" charset="0"/>
              <a:buNone/>
              <a:defRPr sz="1200" kern="1200">
                <a:solidFill>
                  <a:srgbClr val="898989"/>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defRPr/>
            </a:pPr>
            <a:fld id="{2CCF5A7F-EC20-4BA8-A62C-D8F3AF147111}" type="slidenum">
              <a:rPr lang="zh-CN" altLang="en-US" sz="3200" b="1" smtClean="0">
                <a:solidFill>
                  <a:schemeClr val="accent3"/>
                </a:solidFill>
                <a:latin typeface="楷体" panose="02010609060101010101" pitchFamily="49" charset="-122"/>
                <a:ea typeface="楷体" panose="02010609060101010101" pitchFamily="49" charset="-122"/>
              </a:rPr>
            </a:fld>
            <a:endParaRPr lang="zh-CN" altLang="en-US" sz="3200" b="1" dirty="0">
              <a:solidFill>
                <a:schemeClr val="accent3"/>
              </a:solidFill>
              <a:latin typeface="楷体" panose="02010609060101010101" pitchFamily="49" charset="-122"/>
              <a:ea typeface="楷体" panose="02010609060101010101" pitchFamily="49" charset="-122"/>
            </a:endParaRPr>
          </a:p>
        </p:txBody>
      </p:sp>
      <p:sp>
        <p:nvSpPr>
          <p:cNvPr id="14" name="矩形 13"/>
          <p:cNvSpPr/>
          <p:nvPr userDrawn="1"/>
        </p:nvSpPr>
        <p:spPr bwMode="auto">
          <a:xfrm flipV="1">
            <a:off x="283210" y="775335"/>
            <a:ext cx="9162415" cy="85725"/>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6" name="TextBox 15"/>
          <p:cNvSpPr txBox="1"/>
          <p:nvPr userDrawn="1"/>
        </p:nvSpPr>
        <p:spPr>
          <a:xfrm>
            <a:off x="283210" y="186055"/>
            <a:ext cx="842010" cy="368300"/>
          </a:xfrm>
          <a:prstGeom prst="rect">
            <a:avLst/>
          </a:prstGeom>
          <a:noFill/>
        </p:spPr>
        <p:txBody>
          <a:bodyPr wrap="square" rtlCol="0">
            <a:spAutoFit/>
          </a:bodyPr>
          <a:lstStyle/>
          <a:p>
            <a:pPr algn="ctr">
              <a:buClrTx/>
              <a:buSzTx/>
            </a:pPr>
            <a:r>
              <a:rPr lang="zh-CN" altLang="en-US" sz="1800" b="1" kern="1200" dirty="0">
                <a:solidFill>
                  <a:schemeClr val="tx1">
                    <a:lumMod val="50000"/>
                    <a:lumOff val="50000"/>
                  </a:schemeClr>
                </a:solidFill>
                <a:latin typeface="楷体" panose="02010609060101010101" pitchFamily="49" charset="-122"/>
                <a:ea typeface="楷体" panose="02010609060101010101" pitchFamily="49" charset="-122"/>
                <a:cs typeface="+mn-cs"/>
              </a:rPr>
              <a:t>简介</a:t>
            </a:r>
            <a:endParaRPr lang="zh-CN" altLang="en-US" sz="1800" b="1" kern="1200" dirty="0">
              <a:solidFill>
                <a:schemeClr val="tx1">
                  <a:lumMod val="50000"/>
                  <a:lumOff val="50000"/>
                </a:schemeClr>
              </a:solidFill>
              <a:latin typeface="楷体" panose="02010609060101010101" pitchFamily="49" charset="-122"/>
              <a:ea typeface="楷体" panose="02010609060101010101" pitchFamily="49" charset="-122"/>
              <a:cs typeface="+mn-cs"/>
              <a:sym typeface="+mn-ea"/>
            </a:endParaRPr>
          </a:p>
        </p:txBody>
      </p:sp>
      <p:sp>
        <p:nvSpPr>
          <p:cNvPr id="21" name="等腰三角形 20"/>
          <p:cNvSpPr/>
          <p:nvPr userDrawn="1"/>
        </p:nvSpPr>
        <p:spPr bwMode="auto">
          <a:xfrm flipV="1">
            <a:off x="1742796" y="920091"/>
            <a:ext cx="198783" cy="152400"/>
          </a:xfrm>
          <a:prstGeom prst="triangle">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pic>
        <p:nvPicPr>
          <p:cNvPr id="15" name="图片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94720" y="59690"/>
            <a:ext cx="956310" cy="956310"/>
          </a:xfrm>
          <a:prstGeom prst="rect">
            <a:avLst/>
          </a:prstGeom>
        </p:spPr>
      </p:pic>
      <p:sp>
        <p:nvSpPr>
          <p:cNvPr id="2" name="文本框 1"/>
          <p:cNvSpPr txBox="1"/>
          <p:nvPr userDrawn="1"/>
        </p:nvSpPr>
        <p:spPr>
          <a:xfrm>
            <a:off x="1125220" y="130175"/>
            <a:ext cx="1565275" cy="645160"/>
          </a:xfrm>
          <a:prstGeom prst="rect">
            <a:avLst/>
          </a:prstGeom>
          <a:noFill/>
        </p:spPr>
        <p:txBody>
          <a:bodyPr wrap="square" rtlCol="0">
            <a:spAutoFit/>
          </a:bodyPr>
          <a:p>
            <a:pPr algn="ctr">
              <a:buClrTx/>
              <a:buSzTx/>
            </a:pPr>
            <a:r>
              <a:rPr lang="zh-CN" altLang="en-US" sz="1800" b="1" dirty="0">
                <a:solidFill>
                  <a:srgbClr val="C00000"/>
                </a:solidFill>
                <a:latin typeface="楷体" panose="02010609060101010101" pitchFamily="49" charset="-122"/>
                <a:ea typeface="楷体" panose="02010609060101010101" pitchFamily="49" charset="-122"/>
              </a:rPr>
              <a:t>基于边际模型的特征筛选</a:t>
            </a:r>
            <a:endParaRPr lang="zh-CN" altLang="en-US" sz="1800" b="1" dirty="0">
              <a:solidFill>
                <a:srgbClr val="C00000"/>
              </a:solidFill>
              <a:latin typeface="楷体" panose="02010609060101010101" pitchFamily="49" charset="-122"/>
              <a:ea typeface="楷体" panose="02010609060101010101" pitchFamily="49" charset="-122"/>
            </a:endParaRPr>
          </a:p>
        </p:txBody>
      </p:sp>
      <p:sp>
        <p:nvSpPr>
          <p:cNvPr id="4" name="文本框 3"/>
          <p:cNvSpPr txBox="1"/>
          <p:nvPr userDrawn="1">
            <p:custDataLst>
              <p:tags r:id="rId3"/>
            </p:custDataLst>
          </p:nvPr>
        </p:nvSpPr>
        <p:spPr>
          <a:xfrm>
            <a:off x="2858770" y="130175"/>
            <a:ext cx="1873250" cy="645160"/>
          </a:xfrm>
          <a:prstGeom prst="rect">
            <a:avLst/>
          </a:prstGeom>
          <a:noFill/>
        </p:spPr>
        <p:txBody>
          <a:bodyPr wrap="square" rtlCol="0">
            <a:spAutoFit/>
          </a:bodyPr>
          <a:p>
            <a:pPr algn="ctr">
              <a:buClrTx/>
              <a:buSzTx/>
            </a:pPr>
            <a:r>
              <a:rPr lang="zh-CN" altLang="en-US" sz="1800" b="1" dirty="0">
                <a:solidFill>
                  <a:schemeClr val="tx1">
                    <a:lumMod val="50000"/>
                    <a:lumOff val="50000"/>
                  </a:schemeClr>
                </a:solidFill>
                <a:latin typeface="楷体" panose="02010609060101010101" pitchFamily="49" charset="-122"/>
                <a:ea typeface="楷体" panose="02010609060101010101" pitchFamily="49" charset="-122"/>
              </a:rPr>
              <a:t>基于边际相关系数的特征筛选</a:t>
            </a:r>
            <a:endParaRPr lang="zh-CN" altLang="en-US" sz="1800" b="1" dirty="0">
              <a:solidFill>
                <a:schemeClr val="tx1">
                  <a:lumMod val="50000"/>
                  <a:lumOff val="50000"/>
                </a:schemeClr>
              </a:solidFill>
              <a:latin typeface="楷体" panose="02010609060101010101" pitchFamily="49" charset="-122"/>
              <a:ea typeface="楷体" panose="02010609060101010101" pitchFamily="49" charset="-122"/>
            </a:endParaRPr>
          </a:p>
        </p:txBody>
      </p:sp>
      <p:sp>
        <p:nvSpPr>
          <p:cNvPr id="5" name="文本框 4"/>
          <p:cNvSpPr txBox="1"/>
          <p:nvPr userDrawn="1">
            <p:custDataLst>
              <p:tags r:id="rId4"/>
            </p:custDataLst>
          </p:nvPr>
        </p:nvSpPr>
        <p:spPr>
          <a:xfrm>
            <a:off x="4732020" y="130175"/>
            <a:ext cx="1565275" cy="645160"/>
          </a:xfrm>
          <a:prstGeom prst="rect">
            <a:avLst/>
          </a:prstGeom>
          <a:noFill/>
        </p:spPr>
        <p:txBody>
          <a:bodyPr wrap="square" rtlCol="0">
            <a:spAutoFit/>
          </a:bodyPr>
          <a:p>
            <a:pPr algn="ctr">
              <a:buClrTx/>
              <a:buSzTx/>
            </a:pPr>
            <a:r>
              <a:rPr lang="zh-CN" altLang="en-US" sz="1800" b="1" dirty="0">
                <a:solidFill>
                  <a:schemeClr val="tx1">
                    <a:lumMod val="50000"/>
                    <a:lumOff val="50000"/>
                  </a:schemeClr>
                </a:solidFill>
                <a:latin typeface="楷体" panose="02010609060101010101" pitchFamily="49" charset="-122"/>
                <a:ea typeface="楷体" panose="02010609060101010101" pitchFamily="49" charset="-122"/>
              </a:rPr>
              <a:t>高维分类数据的特征筛选</a:t>
            </a:r>
            <a:endParaRPr lang="zh-CN" altLang="en-US" sz="1800" b="1" dirty="0">
              <a:solidFill>
                <a:schemeClr val="tx1">
                  <a:lumMod val="50000"/>
                  <a:lumOff val="50000"/>
                </a:schemeClr>
              </a:solidFill>
              <a:latin typeface="楷体" panose="02010609060101010101" pitchFamily="49" charset="-122"/>
              <a:ea typeface="楷体" panose="02010609060101010101" pitchFamily="49" charset="-122"/>
            </a:endParaRPr>
          </a:p>
        </p:txBody>
      </p:sp>
      <p:sp>
        <p:nvSpPr>
          <p:cNvPr id="6" name="文本框 5"/>
          <p:cNvSpPr txBox="1"/>
          <p:nvPr userDrawn="1">
            <p:custDataLst>
              <p:tags r:id="rId5"/>
            </p:custDataLst>
          </p:nvPr>
        </p:nvSpPr>
        <p:spPr>
          <a:xfrm>
            <a:off x="6297295" y="130175"/>
            <a:ext cx="1206500" cy="645160"/>
          </a:xfrm>
          <a:prstGeom prst="rect">
            <a:avLst/>
          </a:prstGeom>
          <a:noFill/>
        </p:spPr>
        <p:txBody>
          <a:bodyPr wrap="square" rtlCol="0">
            <a:spAutoFit/>
          </a:bodyPr>
          <a:p>
            <a:pPr algn="ctr">
              <a:buClrTx/>
              <a:buSzTx/>
            </a:pPr>
            <a:r>
              <a:rPr lang="zh-CN" altLang="en-US" sz="1800" b="1" dirty="0">
                <a:solidFill>
                  <a:schemeClr val="tx1">
                    <a:lumMod val="50000"/>
                    <a:lumOff val="50000"/>
                  </a:schemeClr>
                </a:solidFill>
                <a:latin typeface="楷体" panose="02010609060101010101" pitchFamily="49" charset="-122"/>
                <a:ea typeface="楷体" panose="02010609060101010101" pitchFamily="49" charset="-122"/>
              </a:rPr>
              <a:t>R语言</a:t>
            </a:r>
            <a:endParaRPr lang="zh-CN" altLang="en-US" sz="1800" b="1" dirty="0">
              <a:solidFill>
                <a:schemeClr val="tx1">
                  <a:lumMod val="50000"/>
                  <a:lumOff val="50000"/>
                </a:schemeClr>
              </a:solidFill>
              <a:latin typeface="楷体" panose="02010609060101010101" pitchFamily="49" charset="-122"/>
              <a:ea typeface="楷体" panose="02010609060101010101" pitchFamily="49" charset="-122"/>
            </a:endParaRPr>
          </a:p>
          <a:p>
            <a:pPr algn="ctr">
              <a:buClrTx/>
              <a:buSzTx/>
            </a:pPr>
            <a:r>
              <a:rPr lang="zh-CN" altLang="en-US" sz="1800" b="1" dirty="0">
                <a:solidFill>
                  <a:schemeClr val="tx1">
                    <a:lumMod val="50000"/>
                    <a:lumOff val="50000"/>
                  </a:schemeClr>
                </a:solidFill>
                <a:latin typeface="楷体" panose="02010609060101010101" pitchFamily="49" charset="-122"/>
                <a:ea typeface="楷体" panose="02010609060101010101" pitchFamily="49" charset="-122"/>
              </a:rPr>
              <a:t>实现</a:t>
            </a:r>
            <a:endParaRPr lang="zh-CN" altLang="en-US" sz="1800" b="1" dirty="0">
              <a:solidFill>
                <a:schemeClr val="tx1">
                  <a:lumMod val="50000"/>
                  <a:lumOff val="50000"/>
                </a:schemeClr>
              </a:solidFill>
              <a:latin typeface="楷体" panose="02010609060101010101" pitchFamily="49" charset="-122"/>
              <a:ea typeface="楷体" panose="02010609060101010101" pitchFamily="49" charset="-122"/>
            </a:endParaRPr>
          </a:p>
        </p:txBody>
      </p:sp>
      <p:sp>
        <p:nvSpPr>
          <p:cNvPr id="7" name="文本框 6"/>
          <p:cNvSpPr txBox="1"/>
          <p:nvPr userDrawn="1">
            <p:custDataLst>
              <p:tags r:id="rId6"/>
            </p:custDataLst>
          </p:nvPr>
        </p:nvSpPr>
        <p:spPr>
          <a:xfrm>
            <a:off x="7228205" y="130175"/>
            <a:ext cx="1373505" cy="645160"/>
          </a:xfrm>
          <a:prstGeom prst="rect">
            <a:avLst/>
          </a:prstGeom>
          <a:noFill/>
        </p:spPr>
        <p:txBody>
          <a:bodyPr wrap="square" rtlCol="0">
            <a:spAutoFit/>
          </a:bodyPr>
          <a:p>
            <a:pPr algn="ctr">
              <a:buClrTx/>
              <a:buSzTx/>
            </a:pPr>
            <a:r>
              <a:rPr lang="zh-CN" altLang="en-US" sz="1800" b="1" dirty="0">
                <a:solidFill>
                  <a:schemeClr val="tx1">
                    <a:lumMod val="50000"/>
                    <a:lumOff val="50000"/>
                  </a:schemeClr>
                </a:solidFill>
                <a:latin typeface="楷体" panose="02010609060101010101" pitchFamily="49" charset="-122"/>
                <a:ea typeface="楷体" panose="02010609060101010101" pitchFamily="49" charset="-122"/>
              </a:rPr>
              <a:t>Python语言</a:t>
            </a:r>
            <a:endParaRPr lang="zh-CN" altLang="en-US" sz="1800" b="1" dirty="0">
              <a:solidFill>
                <a:schemeClr val="tx1">
                  <a:lumMod val="50000"/>
                  <a:lumOff val="50000"/>
                </a:schemeClr>
              </a:solidFill>
              <a:latin typeface="楷体" panose="02010609060101010101" pitchFamily="49" charset="-122"/>
              <a:ea typeface="楷体" panose="02010609060101010101" pitchFamily="49" charset="-122"/>
            </a:endParaRPr>
          </a:p>
          <a:p>
            <a:pPr algn="ctr">
              <a:buClrTx/>
              <a:buSzTx/>
            </a:pPr>
            <a:r>
              <a:rPr lang="zh-CN" altLang="en-US" sz="1800" b="1" dirty="0">
                <a:solidFill>
                  <a:schemeClr val="tx1">
                    <a:lumMod val="50000"/>
                    <a:lumOff val="50000"/>
                  </a:schemeClr>
                </a:solidFill>
                <a:latin typeface="楷体" panose="02010609060101010101" pitchFamily="49" charset="-122"/>
                <a:ea typeface="楷体" panose="02010609060101010101" pitchFamily="49" charset="-122"/>
              </a:rPr>
              <a:t>实现</a:t>
            </a:r>
            <a:endParaRPr lang="zh-CN" altLang="en-US" sz="1800" b="1" dirty="0">
              <a:solidFill>
                <a:schemeClr val="tx1">
                  <a:lumMod val="50000"/>
                  <a:lumOff val="50000"/>
                </a:schemeClr>
              </a:solidFill>
              <a:latin typeface="楷体" panose="02010609060101010101" pitchFamily="49" charset="-122"/>
              <a:ea typeface="楷体" panose="02010609060101010101" pitchFamily="49" charset="-122"/>
            </a:endParaRPr>
          </a:p>
        </p:txBody>
      </p:sp>
      <p:sp>
        <p:nvSpPr>
          <p:cNvPr id="8" name="文本框 7"/>
          <p:cNvSpPr txBox="1"/>
          <p:nvPr userDrawn="1">
            <p:custDataLst>
              <p:tags r:id="rId7"/>
            </p:custDataLst>
          </p:nvPr>
        </p:nvSpPr>
        <p:spPr>
          <a:xfrm>
            <a:off x="8550275" y="216535"/>
            <a:ext cx="1206500" cy="368300"/>
          </a:xfrm>
          <a:prstGeom prst="rect">
            <a:avLst/>
          </a:prstGeom>
          <a:noFill/>
        </p:spPr>
        <p:txBody>
          <a:bodyPr wrap="square" rtlCol="0">
            <a:spAutoFit/>
          </a:bodyPr>
          <a:p>
            <a:pPr algn="ctr">
              <a:buClrTx/>
              <a:buSzTx/>
            </a:pPr>
            <a:r>
              <a:rPr lang="zh-CN" altLang="en-US" sz="1800" b="1" dirty="0">
                <a:solidFill>
                  <a:schemeClr val="tx1">
                    <a:lumMod val="50000"/>
                    <a:lumOff val="50000"/>
                  </a:schemeClr>
                </a:solidFill>
                <a:latin typeface="楷体" panose="02010609060101010101" pitchFamily="49" charset="-122"/>
                <a:ea typeface="楷体" panose="02010609060101010101" pitchFamily="49" charset="-122"/>
              </a:rPr>
              <a:t>练习</a:t>
            </a:r>
            <a:endParaRPr lang="zh-CN" altLang="en-US" sz="1800" b="1" dirty="0">
              <a:solidFill>
                <a:schemeClr val="tx1">
                  <a:lumMod val="50000"/>
                  <a:lumOff val="50000"/>
                </a:schemeClr>
              </a:solidFill>
              <a:latin typeface="楷体" panose="02010609060101010101" pitchFamily="49" charset="-122"/>
              <a:ea typeface="楷体" panose="02010609060101010101" pitchFamily="49" charset="-122"/>
            </a:endParaRPr>
          </a:p>
        </p:txBody>
      </p:sp>
    </p:spTree>
  </p:cSld>
  <p:clrMapOvr>
    <a:masterClrMapping/>
  </p:clrMapOvr>
  <p:transition spd="slow">
    <p:push/>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
        <p:nvSpPr>
          <p:cNvPr id="10" name="矩形 9"/>
          <p:cNvSpPr/>
          <p:nvPr userDrawn="1"/>
        </p:nvSpPr>
        <p:spPr bwMode="auto">
          <a:xfrm>
            <a:off x="-14511" y="6502400"/>
            <a:ext cx="10602998" cy="145142"/>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1" name="矩形 10"/>
          <p:cNvSpPr/>
          <p:nvPr userDrawn="1"/>
        </p:nvSpPr>
        <p:spPr bwMode="auto">
          <a:xfrm>
            <a:off x="11277631" y="6495144"/>
            <a:ext cx="921657" cy="152398"/>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2" name="灯片编号占位符 2"/>
          <p:cNvSpPr txBox="1"/>
          <p:nvPr userDrawn="1"/>
        </p:nvSpPr>
        <p:spPr bwMode="auto">
          <a:xfrm>
            <a:off x="10360331" y="6341571"/>
            <a:ext cx="847844" cy="365125"/>
          </a:xfrm>
          <a:prstGeom prst="rect">
            <a:avLst/>
          </a:prstGeom>
          <a:noFill/>
          <a:ln>
            <a:noFill/>
          </a:ln>
        </p:spPr>
        <p:txBody>
          <a:bodyPr vert="horz" wrap="square" lIns="91440" tIns="45720" rIns="91440" bIns="45720" numCol="1" anchor="ctr" anchorCtr="0" compatLnSpc="1"/>
          <a:lstStyle>
            <a:defPPr>
              <a:defRPr lang="zh-CN"/>
            </a:defPPr>
            <a:lvl1pPr algn="r" rtl="0" eaLnBrk="1" fontAlgn="base" hangingPunct="1">
              <a:spcBef>
                <a:spcPct val="0"/>
              </a:spcBef>
              <a:spcAft>
                <a:spcPct val="0"/>
              </a:spcAft>
              <a:buFont typeface="Arial" panose="020B0604020202020204" pitchFamily="34" charset="0"/>
              <a:buNone/>
              <a:defRPr sz="1200" kern="1200">
                <a:solidFill>
                  <a:srgbClr val="898989"/>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defRPr/>
            </a:pPr>
            <a:fld id="{2CCF5A7F-EC20-4BA8-A62C-D8F3AF147111}" type="slidenum">
              <a:rPr lang="zh-CN" altLang="en-US" sz="3200" b="1" smtClean="0">
                <a:solidFill>
                  <a:schemeClr val="accent3"/>
                </a:solidFill>
                <a:latin typeface="楷体" panose="02010609060101010101" pitchFamily="49" charset="-122"/>
                <a:ea typeface="楷体" panose="02010609060101010101" pitchFamily="49" charset="-122"/>
              </a:rPr>
            </a:fld>
            <a:endParaRPr lang="zh-CN" altLang="en-US" sz="3200" b="1" dirty="0">
              <a:solidFill>
                <a:schemeClr val="accent3"/>
              </a:solidFill>
              <a:latin typeface="楷体" panose="02010609060101010101" pitchFamily="49" charset="-122"/>
              <a:ea typeface="楷体" panose="02010609060101010101" pitchFamily="49" charset="-122"/>
            </a:endParaRPr>
          </a:p>
        </p:txBody>
      </p:sp>
      <p:sp>
        <p:nvSpPr>
          <p:cNvPr id="14" name="矩形 13"/>
          <p:cNvSpPr/>
          <p:nvPr userDrawn="1"/>
        </p:nvSpPr>
        <p:spPr bwMode="auto">
          <a:xfrm flipV="1">
            <a:off x="283210" y="775335"/>
            <a:ext cx="9162415" cy="85725"/>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6" name="TextBox 15"/>
          <p:cNvSpPr txBox="1"/>
          <p:nvPr userDrawn="1"/>
        </p:nvSpPr>
        <p:spPr>
          <a:xfrm>
            <a:off x="283210" y="186055"/>
            <a:ext cx="842010" cy="368300"/>
          </a:xfrm>
          <a:prstGeom prst="rect">
            <a:avLst/>
          </a:prstGeom>
          <a:noFill/>
        </p:spPr>
        <p:txBody>
          <a:bodyPr wrap="square" rtlCol="0">
            <a:spAutoFit/>
          </a:bodyPr>
          <a:lstStyle/>
          <a:p>
            <a:pPr algn="ctr">
              <a:buClrTx/>
              <a:buSzTx/>
            </a:pPr>
            <a:r>
              <a:rPr lang="zh-CN" altLang="en-US" sz="1800" b="1" kern="1200" dirty="0">
                <a:solidFill>
                  <a:schemeClr val="tx1">
                    <a:lumMod val="50000"/>
                    <a:lumOff val="50000"/>
                  </a:schemeClr>
                </a:solidFill>
                <a:latin typeface="楷体" panose="02010609060101010101" pitchFamily="49" charset="-122"/>
                <a:ea typeface="楷体" panose="02010609060101010101" pitchFamily="49" charset="-122"/>
                <a:cs typeface="+mn-cs"/>
              </a:rPr>
              <a:t>简介</a:t>
            </a:r>
            <a:endParaRPr lang="zh-CN" altLang="en-US" sz="1800" b="1" kern="1200" dirty="0">
              <a:solidFill>
                <a:schemeClr val="tx1">
                  <a:lumMod val="50000"/>
                  <a:lumOff val="50000"/>
                </a:schemeClr>
              </a:solidFill>
              <a:latin typeface="楷体" panose="02010609060101010101" pitchFamily="49" charset="-122"/>
              <a:ea typeface="楷体" panose="02010609060101010101" pitchFamily="49" charset="-122"/>
              <a:cs typeface="+mn-cs"/>
              <a:sym typeface="+mn-ea"/>
            </a:endParaRPr>
          </a:p>
        </p:txBody>
      </p:sp>
      <p:sp>
        <p:nvSpPr>
          <p:cNvPr id="21" name="等腰三角形 20"/>
          <p:cNvSpPr/>
          <p:nvPr userDrawn="1"/>
        </p:nvSpPr>
        <p:spPr bwMode="auto">
          <a:xfrm flipV="1">
            <a:off x="3696056" y="902946"/>
            <a:ext cx="198783" cy="152400"/>
          </a:xfrm>
          <a:prstGeom prst="triangle">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pic>
        <p:nvPicPr>
          <p:cNvPr id="15" name="图片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94720" y="59690"/>
            <a:ext cx="956310" cy="956310"/>
          </a:xfrm>
          <a:prstGeom prst="rect">
            <a:avLst/>
          </a:prstGeom>
        </p:spPr>
      </p:pic>
      <p:sp>
        <p:nvSpPr>
          <p:cNvPr id="2" name="文本框 1"/>
          <p:cNvSpPr txBox="1"/>
          <p:nvPr userDrawn="1"/>
        </p:nvSpPr>
        <p:spPr>
          <a:xfrm>
            <a:off x="1125220" y="130175"/>
            <a:ext cx="1565275" cy="645160"/>
          </a:xfrm>
          <a:prstGeom prst="rect">
            <a:avLst/>
          </a:prstGeom>
          <a:noFill/>
        </p:spPr>
        <p:txBody>
          <a:bodyPr wrap="square" rtlCol="0">
            <a:spAutoFit/>
          </a:bodyPr>
          <a:p>
            <a:pPr algn="ctr">
              <a:buClrTx/>
              <a:buSzTx/>
            </a:pPr>
            <a:r>
              <a:rPr lang="zh-CN" altLang="en-US" sz="1800" b="1" dirty="0">
                <a:solidFill>
                  <a:schemeClr val="tx1">
                    <a:lumMod val="50000"/>
                    <a:lumOff val="50000"/>
                  </a:schemeClr>
                </a:solidFill>
                <a:latin typeface="楷体" panose="02010609060101010101" pitchFamily="49" charset="-122"/>
                <a:ea typeface="楷体" panose="02010609060101010101" pitchFamily="49" charset="-122"/>
              </a:rPr>
              <a:t>基于边际模型的特征筛选</a:t>
            </a:r>
            <a:endParaRPr lang="zh-CN" altLang="en-US" sz="1800" b="1" dirty="0">
              <a:solidFill>
                <a:schemeClr val="tx1">
                  <a:lumMod val="50000"/>
                  <a:lumOff val="50000"/>
                </a:schemeClr>
              </a:solidFill>
              <a:latin typeface="楷体" panose="02010609060101010101" pitchFamily="49" charset="-122"/>
              <a:ea typeface="楷体" panose="02010609060101010101" pitchFamily="49" charset="-122"/>
            </a:endParaRPr>
          </a:p>
        </p:txBody>
      </p:sp>
      <p:sp>
        <p:nvSpPr>
          <p:cNvPr id="4" name="文本框 3"/>
          <p:cNvSpPr txBox="1"/>
          <p:nvPr userDrawn="1">
            <p:custDataLst>
              <p:tags r:id="rId3"/>
            </p:custDataLst>
          </p:nvPr>
        </p:nvSpPr>
        <p:spPr>
          <a:xfrm>
            <a:off x="2858770" y="130175"/>
            <a:ext cx="1873250" cy="645160"/>
          </a:xfrm>
          <a:prstGeom prst="rect">
            <a:avLst/>
          </a:prstGeom>
          <a:noFill/>
        </p:spPr>
        <p:txBody>
          <a:bodyPr wrap="square" rtlCol="0">
            <a:spAutoFit/>
          </a:bodyPr>
          <a:p>
            <a:pPr algn="ctr">
              <a:buClrTx/>
              <a:buSzTx/>
            </a:pPr>
            <a:r>
              <a:rPr lang="zh-CN" altLang="en-US" sz="1800" b="1" dirty="0">
                <a:solidFill>
                  <a:srgbClr val="C00000"/>
                </a:solidFill>
                <a:latin typeface="楷体" panose="02010609060101010101" pitchFamily="49" charset="-122"/>
                <a:ea typeface="楷体" panose="02010609060101010101" pitchFamily="49" charset="-122"/>
              </a:rPr>
              <a:t>基于边际相关系数的特征筛选</a:t>
            </a:r>
            <a:endParaRPr lang="zh-CN" altLang="en-US" sz="1800" b="1" dirty="0">
              <a:solidFill>
                <a:srgbClr val="C00000"/>
              </a:solidFill>
              <a:latin typeface="楷体" panose="02010609060101010101" pitchFamily="49" charset="-122"/>
              <a:ea typeface="楷体" panose="02010609060101010101" pitchFamily="49" charset="-122"/>
            </a:endParaRPr>
          </a:p>
        </p:txBody>
      </p:sp>
      <p:sp>
        <p:nvSpPr>
          <p:cNvPr id="5" name="文本框 4"/>
          <p:cNvSpPr txBox="1"/>
          <p:nvPr userDrawn="1">
            <p:custDataLst>
              <p:tags r:id="rId4"/>
            </p:custDataLst>
          </p:nvPr>
        </p:nvSpPr>
        <p:spPr>
          <a:xfrm>
            <a:off x="4732020" y="130175"/>
            <a:ext cx="1565275" cy="645160"/>
          </a:xfrm>
          <a:prstGeom prst="rect">
            <a:avLst/>
          </a:prstGeom>
          <a:noFill/>
        </p:spPr>
        <p:txBody>
          <a:bodyPr wrap="square" rtlCol="0">
            <a:spAutoFit/>
          </a:bodyPr>
          <a:p>
            <a:pPr algn="ctr">
              <a:buClrTx/>
              <a:buSzTx/>
            </a:pPr>
            <a:r>
              <a:rPr lang="zh-CN" altLang="en-US" sz="1800" b="1" dirty="0">
                <a:solidFill>
                  <a:schemeClr val="tx1">
                    <a:lumMod val="50000"/>
                    <a:lumOff val="50000"/>
                  </a:schemeClr>
                </a:solidFill>
                <a:latin typeface="楷体" panose="02010609060101010101" pitchFamily="49" charset="-122"/>
                <a:ea typeface="楷体" panose="02010609060101010101" pitchFamily="49" charset="-122"/>
              </a:rPr>
              <a:t>高维分类数据的特征筛选</a:t>
            </a:r>
            <a:endParaRPr lang="zh-CN" altLang="en-US" sz="1800" b="1" dirty="0">
              <a:solidFill>
                <a:schemeClr val="tx1">
                  <a:lumMod val="50000"/>
                  <a:lumOff val="50000"/>
                </a:schemeClr>
              </a:solidFill>
              <a:latin typeface="楷体" panose="02010609060101010101" pitchFamily="49" charset="-122"/>
              <a:ea typeface="楷体" panose="02010609060101010101" pitchFamily="49" charset="-122"/>
            </a:endParaRPr>
          </a:p>
        </p:txBody>
      </p:sp>
      <p:sp>
        <p:nvSpPr>
          <p:cNvPr id="6" name="文本框 5"/>
          <p:cNvSpPr txBox="1"/>
          <p:nvPr userDrawn="1">
            <p:custDataLst>
              <p:tags r:id="rId5"/>
            </p:custDataLst>
          </p:nvPr>
        </p:nvSpPr>
        <p:spPr>
          <a:xfrm>
            <a:off x="6297295" y="130175"/>
            <a:ext cx="1206500" cy="645160"/>
          </a:xfrm>
          <a:prstGeom prst="rect">
            <a:avLst/>
          </a:prstGeom>
          <a:noFill/>
        </p:spPr>
        <p:txBody>
          <a:bodyPr wrap="square" rtlCol="0">
            <a:spAutoFit/>
          </a:bodyPr>
          <a:p>
            <a:pPr algn="ctr">
              <a:buClrTx/>
              <a:buSzTx/>
            </a:pPr>
            <a:r>
              <a:rPr lang="zh-CN" altLang="en-US" sz="1800" b="1" dirty="0">
                <a:solidFill>
                  <a:schemeClr val="tx1">
                    <a:lumMod val="50000"/>
                    <a:lumOff val="50000"/>
                  </a:schemeClr>
                </a:solidFill>
                <a:latin typeface="楷体" panose="02010609060101010101" pitchFamily="49" charset="-122"/>
                <a:ea typeface="楷体" panose="02010609060101010101" pitchFamily="49" charset="-122"/>
              </a:rPr>
              <a:t>R语言</a:t>
            </a:r>
            <a:endParaRPr lang="zh-CN" altLang="en-US" sz="1800" b="1" dirty="0">
              <a:solidFill>
                <a:schemeClr val="tx1">
                  <a:lumMod val="50000"/>
                  <a:lumOff val="50000"/>
                </a:schemeClr>
              </a:solidFill>
              <a:latin typeface="楷体" panose="02010609060101010101" pitchFamily="49" charset="-122"/>
              <a:ea typeface="楷体" panose="02010609060101010101" pitchFamily="49" charset="-122"/>
            </a:endParaRPr>
          </a:p>
          <a:p>
            <a:pPr algn="ctr">
              <a:buClrTx/>
              <a:buSzTx/>
            </a:pPr>
            <a:r>
              <a:rPr lang="zh-CN" altLang="en-US" sz="1800" b="1" dirty="0">
                <a:solidFill>
                  <a:schemeClr val="tx1">
                    <a:lumMod val="50000"/>
                    <a:lumOff val="50000"/>
                  </a:schemeClr>
                </a:solidFill>
                <a:latin typeface="楷体" panose="02010609060101010101" pitchFamily="49" charset="-122"/>
                <a:ea typeface="楷体" panose="02010609060101010101" pitchFamily="49" charset="-122"/>
              </a:rPr>
              <a:t>实现</a:t>
            </a:r>
            <a:endParaRPr lang="zh-CN" altLang="en-US" sz="1800" b="1" dirty="0">
              <a:solidFill>
                <a:schemeClr val="tx1">
                  <a:lumMod val="50000"/>
                  <a:lumOff val="50000"/>
                </a:schemeClr>
              </a:solidFill>
              <a:latin typeface="楷体" panose="02010609060101010101" pitchFamily="49" charset="-122"/>
              <a:ea typeface="楷体" panose="02010609060101010101" pitchFamily="49" charset="-122"/>
            </a:endParaRPr>
          </a:p>
        </p:txBody>
      </p:sp>
      <p:sp>
        <p:nvSpPr>
          <p:cNvPr id="7" name="文本框 6"/>
          <p:cNvSpPr txBox="1"/>
          <p:nvPr userDrawn="1">
            <p:custDataLst>
              <p:tags r:id="rId6"/>
            </p:custDataLst>
          </p:nvPr>
        </p:nvSpPr>
        <p:spPr>
          <a:xfrm>
            <a:off x="7228205" y="130175"/>
            <a:ext cx="1373505" cy="645160"/>
          </a:xfrm>
          <a:prstGeom prst="rect">
            <a:avLst/>
          </a:prstGeom>
          <a:noFill/>
        </p:spPr>
        <p:txBody>
          <a:bodyPr wrap="square" rtlCol="0">
            <a:spAutoFit/>
          </a:bodyPr>
          <a:p>
            <a:pPr algn="ctr">
              <a:buClrTx/>
              <a:buSzTx/>
            </a:pPr>
            <a:r>
              <a:rPr lang="zh-CN" altLang="en-US" sz="1800" b="1" dirty="0">
                <a:solidFill>
                  <a:schemeClr val="tx1">
                    <a:lumMod val="50000"/>
                    <a:lumOff val="50000"/>
                  </a:schemeClr>
                </a:solidFill>
                <a:latin typeface="楷体" panose="02010609060101010101" pitchFamily="49" charset="-122"/>
                <a:ea typeface="楷体" panose="02010609060101010101" pitchFamily="49" charset="-122"/>
              </a:rPr>
              <a:t>Python语言</a:t>
            </a:r>
            <a:endParaRPr lang="zh-CN" altLang="en-US" sz="1800" b="1" dirty="0">
              <a:solidFill>
                <a:schemeClr val="tx1">
                  <a:lumMod val="50000"/>
                  <a:lumOff val="50000"/>
                </a:schemeClr>
              </a:solidFill>
              <a:latin typeface="楷体" panose="02010609060101010101" pitchFamily="49" charset="-122"/>
              <a:ea typeface="楷体" panose="02010609060101010101" pitchFamily="49" charset="-122"/>
            </a:endParaRPr>
          </a:p>
          <a:p>
            <a:pPr algn="ctr">
              <a:buClrTx/>
              <a:buSzTx/>
            </a:pPr>
            <a:r>
              <a:rPr lang="zh-CN" altLang="en-US" sz="1800" b="1" dirty="0">
                <a:solidFill>
                  <a:schemeClr val="tx1">
                    <a:lumMod val="50000"/>
                    <a:lumOff val="50000"/>
                  </a:schemeClr>
                </a:solidFill>
                <a:latin typeface="楷体" panose="02010609060101010101" pitchFamily="49" charset="-122"/>
                <a:ea typeface="楷体" panose="02010609060101010101" pitchFamily="49" charset="-122"/>
              </a:rPr>
              <a:t>实现</a:t>
            </a:r>
            <a:endParaRPr lang="zh-CN" altLang="en-US" sz="1800" b="1" dirty="0">
              <a:solidFill>
                <a:schemeClr val="tx1">
                  <a:lumMod val="50000"/>
                  <a:lumOff val="50000"/>
                </a:schemeClr>
              </a:solidFill>
              <a:latin typeface="楷体" panose="02010609060101010101" pitchFamily="49" charset="-122"/>
              <a:ea typeface="楷体" panose="02010609060101010101" pitchFamily="49" charset="-122"/>
            </a:endParaRPr>
          </a:p>
        </p:txBody>
      </p:sp>
      <p:sp>
        <p:nvSpPr>
          <p:cNvPr id="8" name="文本框 7"/>
          <p:cNvSpPr txBox="1"/>
          <p:nvPr userDrawn="1">
            <p:custDataLst>
              <p:tags r:id="rId7"/>
            </p:custDataLst>
          </p:nvPr>
        </p:nvSpPr>
        <p:spPr>
          <a:xfrm>
            <a:off x="8550275" y="216535"/>
            <a:ext cx="1206500" cy="368300"/>
          </a:xfrm>
          <a:prstGeom prst="rect">
            <a:avLst/>
          </a:prstGeom>
          <a:noFill/>
        </p:spPr>
        <p:txBody>
          <a:bodyPr wrap="square" rtlCol="0">
            <a:spAutoFit/>
          </a:bodyPr>
          <a:p>
            <a:pPr algn="ctr">
              <a:buClrTx/>
              <a:buSzTx/>
            </a:pPr>
            <a:r>
              <a:rPr lang="zh-CN" altLang="en-US" sz="1800" b="1" dirty="0">
                <a:solidFill>
                  <a:schemeClr val="tx1">
                    <a:lumMod val="50000"/>
                    <a:lumOff val="50000"/>
                  </a:schemeClr>
                </a:solidFill>
                <a:latin typeface="楷体" panose="02010609060101010101" pitchFamily="49" charset="-122"/>
                <a:ea typeface="楷体" panose="02010609060101010101" pitchFamily="49" charset="-122"/>
              </a:rPr>
              <a:t>练习</a:t>
            </a:r>
            <a:endParaRPr lang="zh-CN" altLang="en-US" sz="1800" b="1" dirty="0">
              <a:solidFill>
                <a:schemeClr val="tx1">
                  <a:lumMod val="50000"/>
                  <a:lumOff val="50000"/>
                </a:schemeClr>
              </a:solidFill>
              <a:latin typeface="楷体" panose="02010609060101010101" pitchFamily="49" charset="-122"/>
              <a:ea typeface="楷体" panose="02010609060101010101" pitchFamily="49" charset="-122"/>
            </a:endParaRPr>
          </a:p>
        </p:txBody>
      </p:sp>
    </p:spTree>
  </p:cSld>
  <p:clrMapOvr>
    <a:masterClrMapping/>
  </p:clrMapOvr>
  <p:transition spd="slow">
    <p:push/>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4_标题幻灯片">
    <p:spTree>
      <p:nvGrpSpPr>
        <p:cNvPr id="1" name=""/>
        <p:cNvGrpSpPr/>
        <p:nvPr/>
      </p:nvGrpSpPr>
      <p:grpSpPr>
        <a:xfrm>
          <a:off x="0" y="0"/>
          <a:ext cx="0" cy="0"/>
          <a:chOff x="0" y="0"/>
          <a:chExt cx="0" cy="0"/>
        </a:xfrm>
      </p:grpSpPr>
      <p:sp>
        <p:nvSpPr>
          <p:cNvPr id="10" name="矩形 9"/>
          <p:cNvSpPr/>
          <p:nvPr userDrawn="1"/>
        </p:nvSpPr>
        <p:spPr bwMode="auto">
          <a:xfrm>
            <a:off x="-14511" y="6502400"/>
            <a:ext cx="10602998" cy="145142"/>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1" name="矩形 10"/>
          <p:cNvSpPr/>
          <p:nvPr userDrawn="1"/>
        </p:nvSpPr>
        <p:spPr bwMode="auto">
          <a:xfrm>
            <a:off x="11277631" y="6495144"/>
            <a:ext cx="921657" cy="152398"/>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2" name="灯片编号占位符 2"/>
          <p:cNvSpPr txBox="1"/>
          <p:nvPr userDrawn="1"/>
        </p:nvSpPr>
        <p:spPr bwMode="auto">
          <a:xfrm>
            <a:off x="10360331" y="6341571"/>
            <a:ext cx="847844" cy="365125"/>
          </a:xfrm>
          <a:prstGeom prst="rect">
            <a:avLst/>
          </a:prstGeom>
          <a:noFill/>
          <a:ln>
            <a:noFill/>
          </a:ln>
        </p:spPr>
        <p:txBody>
          <a:bodyPr vert="horz" wrap="square" lIns="91440" tIns="45720" rIns="91440" bIns="45720" numCol="1" anchor="ctr" anchorCtr="0" compatLnSpc="1"/>
          <a:lstStyle>
            <a:defPPr>
              <a:defRPr lang="zh-CN"/>
            </a:defPPr>
            <a:lvl1pPr algn="r" rtl="0" eaLnBrk="1" fontAlgn="base" hangingPunct="1">
              <a:spcBef>
                <a:spcPct val="0"/>
              </a:spcBef>
              <a:spcAft>
                <a:spcPct val="0"/>
              </a:spcAft>
              <a:buFont typeface="Arial" panose="020B0604020202020204" pitchFamily="34" charset="0"/>
              <a:buNone/>
              <a:defRPr sz="1200" kern="1200">
                <a:solidFill>
                  <a:srgbClr val="898989"/>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defRPr/>
            </a:pPr>
            <a:fld id="{2CCF5A7F-EC20-4BA8-A62C-D8F3AF147111}" type="slidenum">
              <a:rPr lang="zh-CN" altLang="en-US" sz="3200" b="1" smtClean="0">
                <a:solidFill>
                  <a:schemeClr val="accent3"/>
                </a:solidFill>
                <a:latin typeface="楷体" panose="02010609060101010101" pitchFamily="49" charset="-122"/>
                <a:ea typeface="楷体" panose="02010609060101010101" pitchFamily="49" charset="-122"/>
              </a:rPr>
            </a:fld>
            <a:endParaRPr lang="zh-CN" altLang="en-US" sz="3200" b="1" dirty="0">
              <a:solidFill>
                <a:schemeClr val="accent3"/>
              </a:solidFill>
              <a:latin typeface="楷体" panose="02010609060101010101" pitchFamily="49" charset="-122"/>
              <a:ea typeface="楷体" panose="02010609060101010101" pitchFamily="49" charset="-122"/>
            </a:endParaRPr>
          </a:p>
        </p:txBody>
      </p:sp>
      <p:sp>
        <p:nvSpPr>
          <p:cNvPr id="14" name="矩形 13"/>
          <p:cNvSpPr/>
          <p:nvPr userDrawn="1"/>
        </p:nvSpPr>
        <p:spPr bwMode="auto">
          <a:xfrm flipV="1">
            <a:off x="283210" y="775335"/>
            <a:ext cx="9162415" cy="85725"/>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6" name="TextBox 15"/>
          <p:cNvSpPr txBox="1"/>
          <p:nvPr userDrawn="1"/>
        </p:nvSpPr>
        <p:spPr>
          <a:xfrm>
            <a:off x="283210" y="186055"/>
            <a:ext cx="842010" cy="368300"/>
          </a:xfrm>
          <a:prstGeom prst="rect">
            <a:avLst/>
          </a:prstGeom>
          <a:noFill/>
        </p:spPr>
        <p:txBody>
          <a:bodyPr wrap="square" rtlCol="0">
            <a:spAutoFit/>
          </a:bodyPr>
          <a:lstStyle/>
          <a:p>
            <a:pPr algn="ctr">
              <a:buClrTx/>
              <a:buSzTx/>
            </a:pPr>
            <a:r>
              <a:rPr lang="zh-CN" altLang="en-US" sz="1800" b="1" kern="1200" dirty="0">
                <a:solidFill>
                  <a:schemeClr val="tx1">
                    <a:lumMod val="50000"/>
                    <a:lumOff val="50000"/>
                  </a:schemeClr>
                </a:solidFill>
                <a:latin typeface="楷体" panose="02010609060101010101" pitchFamily="49" charset="-122"/>
                <a:ea typeface="楷体" panose="02010609060101010101" pitchFamily="49" charset="-122"/>
                <a:cs typeface="+mn-cs"/>
              </a:rPr>
              <a:t>简介</a:t>
            </a:r>
            <a:endParaRPr lang="zh-CN" altLang="en-US" sz="1800" b="1" kern="1200" dirty="0">
              <a:solidFill>
                <a:schemeClr val="tx1">
                  <a:lumMod val="50000"/>
                  <a:lumOff val="50000"/>
                </a:schemeClr>
              </a:solidFill>
              <a:latin typeface="楷体" panose="02010609060101010101" pitchFamily="49" charset="-122"/>
              <a:ea typeface="楷体" panose="02010609060101010101" pitchFamily="49" charset="-122"/>
              <a:cs typeface="+mn-cs"/>
              <a:sym typeface="+mn-ea"/>
            </a:endParaRPr>
          </a:p>
        </p:txBody>
      </p:sp>
      <p:sp>
        <p:nvSpPr>
          <p:cNvPr id="21" name="等腰三角形 20"/>
          <p:cNvSpPr/>
          <p:nvPr userDrawn="1"/>
        </p:nvSpPr>
        <p:spPr bwMode="auto">
          <a:xfrm flipV="1">
            <a:off x="5415001" y="920091"/>
            <a:ext cx="198783" cy="152400"/>
          </a:xfrm>
          <a:prstGeom prst="triangle">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pic>
        <p:nvPicPr>
          <p:cNvPr id="15" name="图片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94720" y="59690"/>
            <a:ext cx="956310" cy="956310"/>
          </a:xfrm>
          <a:prstGeom prst="rect">
            <a:avLst/>
          </a:prstGeom>
        </p:spPr>
      </p:pic>
      <p:sp>
        <p:nvSpPr>
          <p:cNvPr id="2" name="文本框 1"/>
          <p:cNvSpPr txBox="1"/>
          <p:nvPr userDrawn="1"/>
        </p:nvSpPr>
        <p:spPr>
          <a:xfrm>
            <a:off x="1125220" y="130175"/>
            <a:ext cx="1565275" cy="645160"/>
          </a:xfrm>
          <a:prstGeom prst="rect">
            <a:avLst/>
          </a:prstGeom>
          <a:noFill/>
        </p:spPr>
        <p:txBody>
          <a:bodyPr wrap="square" rtlCol="0">
            <a:spAutoFit/>
          </a:bodyPr>
          <a:p>
            <a:pPr algn="ctr">
              <a:buClrTx/>
              <a:buSzTx/>
            </a:pPr>
            <a:r>
              <a:rPr lang="zh-CN" altLang="en-US" sz="1800" b="1" dirty="0">
                <a:solidFill>
                  <a:schemeClr val="tx1">
                    <a:lumMod val="50000"/>
                    <a:lumOff val="50000"/>
                  </a:schemeClr>
                </a:solidFill>
                <a:latin typeface="楷体" panose="02010609060101010101" pitchFamily="49" charset="-122"/>
                <a:ea typeface="楷体" panose="02010609060101010101" pitchFamily="49" charset="-122"/>
              </a:rPr>
              <a:t>基于边际模型的特征筛选</a:t>
            </a:r>
            <a:endParaRPr lang="zh-CN" altLang="en-US" sz="1800" b="1" dirty="0">
              <a:solidFill>
                <a:schemeClr val="tx1">
                  <a:lumMod val="50000"/>
                  <a:lumOff val="50000"/>
                </a:schemeClr>
              </a:solidFill>
              <a:latin typeface="楷体" panose="02010609060101010101" pitchFamily="49" charset="-122"/>
              <a:ea typeface="楷体" panose="02010609060101010101" pitchFamily="49" charset="-122"/>
            </a:endParaRPr>
          </a:p>
        </p:txBody>
      </p:sp>
      <p:sp>
        <p:nvSpPr>
          <p:cNvPr id="4" name="文本框 3"/>
          <p:cNvSpPr txBox="1"/>
          <p:nvPr userDrawn="1">
            <p:custDataLst>
              <p:tags r:id="rId3"/>
            </p:custDataLst>
          </p:nvPr>
        </p:nvSpPr>
        <p:spPr>
          <a:xfrm>
            <a:off x="2858770" y="130175"/>
            <a:ext cx="1873250" cy="645160"/>
          </a:xfrm>
          <a:prstGeom prst="rect">
            <a:avLst/>
          </a:prstGeom>
          <a:noFill/>
        </p:spPr>
        <p:txBody>
          <a:bodyPr wrap="square" rtlCol="0">
            <a:spAutoFit/>
          </a:bodyPr>
          <a:p>
            <a:pPr algn="ctr">
              <a:buClrTx/>
              <a:buSzTx/>
            </a:pPr>
            <a:r>
              <a:rPr lang="zh-CN" altLang="en-US" sz="1800" b="1" dirty="0">
                <a:solidFill>
                  <a:schemeClr val="tx1">
                    <a:lumMod val="50000"/>
                    <a:lumOff val="50000"/>
                  </a:schemeClr>
                </a:solidFill>
                <a:latin typeface="楷体" panose="02010609060101010101" pitchFamily="49" charset="-122"/>
                <a:ea typeface="楷体" panose="02010609060101010101" pitchFamily="49" charset="-122"/>
              </a:rPr>
              <a:t>基于边际相关系数的特征筛选</a:t>
            </a:r>
            <a:endParaRPr lang="zh-CN" altLang="en-US" sz="1800" b="1" dirty="0">
              <a:solidFill>
                <a:schemeClr val="tx1">
                  <a:lumMod val="50000"/>
                  <a:lumOff val="50000"/>
                </a:schemeClr>
              </a:solidFill>
              <a:latin typeface="楷体" panose="02010609060101010101" pitchFamily="49" charset="-122"/>
              <a:ea typeface="楷体" panose="02010609060101010101" pitchFamily="49" charset="-122"/>
            </a:endParaRPr>
          </a:p>
        </p:txBody>
      </p:sp>
      <p:sp>
        <p:nvSpPr>
          <p:cNvPr id="5" name="文本框 4"/>
          <p:cNvSpPr txBox="1"/>
          <p:nvPr userDrawn="1">
            <p:custDataLst>
              <p:tags r:id="rId4"/>
            </p:custDataLst>
          </p:nvPr>
        </p:nvSpPr>
        <p:spPr>
          <a:xfrm>
            <a:off x="4732020" y="130175"/>
            <a:ext cx="1565275" cy="645160"/>
          </a:xfrm>
          <a:prstGeom prst="rect">
            <a:avLst/>
          </a:prstGeom>
          <a:noFill/>
        </p:spPr>
        <p:txBody>
          <a:bodyPr wrap="square" rtlCol="0">
            <a:spAutoFit/>
          </a:bodyPr>
          <a:p>
            <a:pPr algn="ctr">
              <a:buClrTx/>
              <a:buSzTx/>
            </a:pPr>
            <a:r>
              <a:rPr lang="zh-CN" altLang="en-US" sz="1800" b="1" dirty="0">
                <a:solidFill>
                  <a:srgbClr val="C00000"/>
                </a:solidFill>
                <a:latin typeface="楷体" panose="02010609060101010101" pitchFamily="49" charset="-122"/>
                <a:ea typeface="楷体" panose="02010609060101010101" pitchFamily="49" charset="-122"/>
              </a:rPr>
              <a:t>高维分类数据的特征筛选</a:t>
            </a:r>
            <a:endParaRPr lang="zh-CN" altLang="en-US" sz="1800" b="1" dirty="0">
              <a:solidFill>
                <a:srgbClr val="C00000"/>
              </a:solidFill>
              <a:latin typeface="楷体" panose="02010609060101010101" pitchFamily="49" charset="-122"/>
              <a:ea typeface="楷体" panose="02010609060101010101" pitchFamily="49" charset="-122"/>
            </a:endParaRPr>
          </a:p>
        </p:txBody>
      </p:sp>
      <p:sp>
        <p:nvSpPr>
          <p:cNvPr id="6" name="文本框 5"/>
          <p:cNvSpPr txBox="1"/>
          <p:nvPr userDrawn="1">
            <p:custDataLst>
              <p:tags r:id="rId5"/>
            </p:custDataLst>
          </p:nvPr>
        </p:nvSpPr>
        <p:spPr>
          <a:xfrm>
            <a:off x="6297295" y="130175"/>
            <a:ext cx="1206500" cy="645160"/>
          </a:xfrm>
          <a:prstGeom prst="rect">
            <a:avLst/>
          </a:prstGeom>
          <a:noFill/>
        </p:spPr>
        <p:txBody>
          <a:bodyPr wrap="square" rtlCol="0">
            <a:spAutoFit/>
          </a:bodyPr>
          <a:p>
            <a:pPr algn="ctr">
              <a:buClrTx/>
              <a:buSzTx/>
            </a:pPr>
            <a:r>
              <a:rPr lang="zh-CN" altLang="en-US" sz="1800" b="1" dirty="0">
                <a:solidFill>
                  <a:schemeClr val="tx1">
                    <a:lumMod val="50000"/>
                    <a:lumOff val="50000"/>
                  </a:schemeClr>
                </a:solidFill>
                <a:latin typeface="楷体" panose="02010609060101010101" pitchFamily="49" charset="-122"/>
                <a:ea typeface="楷体" panose="02010609060101010101" pitchFamily="49" charset="-122"/>
              </a:rPr>
              <a:t>R语言</a:t>
            </a:r>
            <a:endParaRPr lang="zh-CN" altLang="en-US" sz="1800" b="1" dirty="0">
              <a:solidFill>
                <a:schemeClr val="tx1">
                  <a:lumMod val="50000"/>
                  <a:lumOff val="50000"/>
                </a:schemeClr>
              </a:solidFill>
              <a:latin typeface="楷体" panose="02010609060101010101" pitchFamily="49" charset="-122"/>
              <a:ea typeface="楷体" panose="02010609060101010101" pitchFamily="49" charset="-122"/>
            </a:endParaRPr>
          </a:p>
          <a:p>
            <a:pPr algn="ctr">
              <a:buClrTx/>
              <a:buSzTx/>
            </a:pPr>
            <a:r>
              <a:rPr lang="zh-CN" altLang="en-US" sz="1800" b="1" dirty="0">
                <a:solidFill>
                  <a:schemeClr val="tx1">
                    <a:lumMod val="50000"/>
                    <a:lumOff val="50000"/>
                  </a:schemeClr>
                </a:solidFill>
                <a:latin typeface="楷体" panose="02010609060101010101" pitchFamily="49" charset="-122"/>
                <a:ea typeface="楷体" panose="02010609060101010101" pitchFamily="49" charset="-122"/>
              </a:rPr>
              <a:t>实现</a:t>
            </a:r>
            <a:endParaRPr lang="zh-CN" altLang="en-US" sz="1800" b="1" dirty="0">
              <a:solidFill>
                <a:schemeClr val="tx1">
                  <a:lumMod val="50000"/>
                  <a:lumOff val="50000"/>
                </a:schemeClr>
              </a:solidFill>
              <a:latin typeface="楷体" panose="02010609060101010101" pitchFamily="49" charset="-122"/>
              <a:ea typeface="楷体" panose="02010609060101010101" pitchFamily="49" charset="-122"/>
            </a:endParaRPr>
          </a:p>
        </p:txBody>
      </p:sp>
      <p:sp>
        <p:nvSpPr>
          <p:cNvPr id="7" name="文本框 6"/>
          <p:cNvSpPr txBox="1"/>
          <p:nvPr userDrawn="1">
            <p:custDataLst>
              <p:tags r:id="rId6"/>
            </p:custDataLst>
          </p:nvPr>
        </p:nvSpPr>
        <p:spPr>
          <a:xfrm>
            <a:off x="7228205" y="130175"/>
            <a:ext cx="1373505" cy="645160"/>
          </a:xfrm>
          <a:prstGeom prst="rect">
            <a:avLst/>
          </a:prstGeom>
          <a:noFill/>
        </p:spPr>
        <p:txBody>
          <a:bodyPr wrap="square" rtlCol="0">
            <a:spAutoFit/>
          </a:bodyPr>
          <a:p>
            <a:pPr algn="ctr">
              <a:buClrTx/>
              <a:buSzTx/>
            </a:pPr>
            <a:r>
              <a:rPr lang="zh-CN" altLang="en-US" sz="1800" b="1" dirty="0">
                <a:solidFill>
                  <a:schemeClr val="tx1">
                    <a:lumMod val="50000"/>
                    <a:lumOff val="50000"/>
                  </a:schemeClr>
                </a:solidFill>
                <a:latin typeface="楷体" panose="02010609060101010101" pitchFamily="49" charset="-122"/>
                <a:ea typeface="楷体" panose="02010609060101010101" pitchFamily="49" charset="-122"/>
              </a:rPr>
              <a:t>Python语言</a:t>
            </a:r>
            <a:endParaRPr lang="zh-CN" altLang="en-US" sz="1800" b="1" dirty="0">
              <a:solidFill>
                <a:schemeClr val="tx1">
                  <a:lumMod val="50000"/>
                  <a:lumOff val="50000"/>
                </a:schemeClr>
              </a:solidFill>
              <a:latin typeface="楷体" panose="02010609060101010101" pitchFamily="49" charset="-122"/>
              <a:ea typeface="楷体" panose="02010609060101010101" pitchFamily="49" charset="-122"/>
            </a:endParaRPr>
          </a:p>
          <a:p>
            <a:pPr algn="ctr">
              <a:buClrTx/>
              <a:buSzTx/>
            </a:pPr>
            <a:r>
              <a:rPr lang="zh-CN" altLang="en-US" sz="1800" b="1" dirty="0">
                <a:solidFill>
                  <a:schemeClr val="tx1">
                    <a:lumMod val="50000"/>
                    <a:lumOff val="50000"/>
                  </a:schemeClr>
                </a:solidFill>
                <a:latin typeface="楷体" panose="02010609060101010101" pitchFamily="49" charset="-122"/>
                <a:ea typeface="楷体" panose="02010609060101010101" pitchFamily="49" charset="-122"/>
              </a:rPr>
              <a:t>实现</a:t>
            </a:r>
            <a:endParaRPr lang="zh-CN" altLang="en-US" sz="1800" b="1" dirty="0">
              <a:solidFill>
                <a:schemeClr val="tx1">
                  <a:lumMod val="50000"/>
                  <a:lumOff val="50000"/>
                </a:schemeClr>
              </a:solidFill>
              <a:latin typeface="楷体" panose="02010609060101010101" pitchFamily="49" charset="-122"/>
              <a:ea typeface="楷体" panose="02010609060101010101" pitchFamily="49" charset="-122"/>
            </a:endParaRPr>
          </a:p>
        </p:txBody>
      </p:sp>
      <p:sp>
        <p:nvSpPr>
          <p:cNvPr id="8" name="文本框 7"/>
          <p:cNvSpPr txBox="1"/>
          <p:nvPr userDrawn="1">
            <p:custDataLst>
              <p:tags r:id="rId7"/>
            </p:custDataLst>
          </p:nvPr>
        </p:nvSpPr>
        <p:spPr>
          <a:xfrm>
            <a:off x="8550275" y="216535"/>
            <a:ext cx="1206500" cy="368300"/>
          </a:xfrm>
          <a:prstGeom prst="rect">
            <a:avLst/>
          </a:prstGeom>
          <a:noFill/>
        </p:spPr>
        <p:txBody>
          <a:bodyPr wrap="square" rtlCol="0">
            <a:spAutoFit/>
          </a:bodyPr>
          <a:p>
            <a:pPr algn="ctr">
              <a:buClrTx/>
              <a:buSzTx/>
            </a:pPr>
            <a:r>
              <a:rPr lang="zh-CN" altLang="en-US" sz="1800" b="1" dirty="0">
                <a:solidFill>
                  <a:schemeClr val="tx1">
                    <a:lumMod val="50000"/>
                    <a:lumOff val="50000"/>
                  </a:schemeClr>
                </a:solidFill>
                <a:latin typeface="楷体" panose="02010609060101010101" pitchFamily="49" charset="-122"/>
                <a:ea typeface="楷体" panose="02010609060101010101" pitchFamily="49" charset="-122"/>
              </a:rPr>
              <a:t>练习</a:t>
            </a:r>
            <a:endParaRPr lang="zh-CN" altLang="en-US" sz="1800" b="1" dirty="0">
              <a:solidFill>
                <a:schemeClr val="tx1">
                  <a:lumMod val="50000"/>
                  <a:lumOff val="50000"/>
                </a:schemeClr>
              </a:solidFill>
              <a:latin typeface="楷体" panose="02010609060101010101" pitchFamily="49" charset="-122"/>
              <a:ea typeface="楷体" panose="02010609060101010101" pitchFamily="49" charset="-122"/>
            </a:endParaRPr>
          </a:p>
        </p:txBody>
      </p:sp>
    </p:spTree>
  </p:cSld>
  <p:clrMapOvr>
    <a:masterClrMapping/>
  </p:clrMapOvr>
  <p:transition spd="slow">
    <p:push/>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
        <p:nvSpPr>
          <p:cNvPr id="15" name="等腰三角形 14"/>
          <p:cNvSpPr/>
          <p:nvPr userDrawn="1"/>
        </p:nvSpPr>
        <p:spPr bwMode="auto">
          <a:xfrm flipV="1">
            <a:off x="3660908" y="701651"/>
            <a:ext cx="198783" cy="152400"/>
          </a:xfrm>
          <a:prstGeom prst="triangle">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rgbClr val="269FD3"/>
              </a:solidFill>
              <a:effectLst/>
              <a:latin typeface="Calibri" panose="020F0502020204030204" pitchFamily="34" charset="0"/>
              <a:ea typeface="宋体" panose="02010600030101010101" pitchFamily="2" charset="-122"/>
            </a:endParaRPr>
          </a:p>
        </p:txBody>
      </p:sp>
      <p:sp>
        <p:nvSpPr>
          <p:cNvPr id="17" name="矩形 16"/>
          <p:cNvSpPr/>
          <p:nvPr userDrawn="1"/>
        </p:nvSpPr>
        <p:spPr bwMode="auto">
          <a:xfrm>
            <a:off x="-14511" y="6502400"/>
            <a:ext cx="10602998" cy="145142"/>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8" name="矩形 17"/>
          <p:cNvSpPr/>
          <p:nvPr userDrawn="1"/>
        </p:nvSpPr>
        <p:spPr bwMode="auto">
          <a:xfrm>
            <a:off x="11277631" y="6495144"/>
            <a:ext cx="921657" cy="152398"/>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9" name="灯片编号占位符 2"/>
          <p:cNvSpPr txBox="1"/>
          <p:nvPr userDrawn="1"/>
        </p:nvSpPr>
        <p:spPr bwMode="auto">
          <a:xfrm>
            <a:off x="10360331" y="6341571"/>
            <a:ext cx="847844" cy="365125"/>
          </a:xfrm>
          <a:prstGeom prst="rect">
            <a:avLst/>
          </a:prstGeom>
          <a:noFill/>
          <a:ln>
            <a:noFill/>
          </a:ln>
        </p:spPr>
        <p:txBody>
          <a:bodyPr vert="horz" wrap="square" lIns="91440" tIns="45720" rIns="91440" bIns="45720" numCol="1" anchor="ctr" anchorCtr="0" compatLnSpc="1"/>
          <a:lstStyle>
            <a:defPPr>
              <a:defRPr lang="zh-CN"/>
            </a:defPPr>
            <a:lvl1pPr algn="r" rtl="0" eaLnBrk="1" fontAlgn="base" hangingPunct="1">
              <a:spcBef>
                <a:spcPct val="0"/>
              </a:spcBef>
              <a:spcAft>
                <a:spcPct val="0"/>
              </a:spcAft>
              <a:buFont typeface="Arial" panose="020B0604020202020204" pitchFamily="34" charset="0"/>
              <a:buNone/>
              <a:defRPr sz="1200" kern="1200">
                <a:solidFill>
                  <a:srgbClr val="898989"/>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defRPr/>
            </a:pPr>
            <a:fld id="{2CCF5A7F-EC20-4BA8-A62C-D8F3AF147111}" type="slidenum">
              <a:rPr lang="zh-CN" altLang="en-US" sz="3200" b="1" smtClean="0">
                <a:solidFill>
                  <a:schemeClr val="accent3"/>
                </a:solidFill>
                <a:latin typeface="楷体" panose="02010609060101010101" pitchFamily="49" charset="-122"/>
                <a:ea typeface="楷体" panose="02010609060101010101" pitchFamily="49" charset="-122"/>
              </a:rPr>
            </a:fld>
            <a:endParaRPr lang="zh-CN" altLang="en-US" sz="3200" b="1" dirty="0">
              <a:solidFill>
                <a:schemeClr val="accent3"/>
              </a:solidFill>
              <a:latin typeface="楷体" panose="02010609060101010101" pitchFamily="49" charset="-122"/>
              <a:ea typeface="楷体" panose="02010609060101010101" pitchFamily="49" charset="-122"/>
            </a:endParaRPr>
          </a:p>
        </p:txBody>
      </p:sp>
      <p:pic>
        <p:nvPicPr>
          <p:cNvPr id="12" name="图片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94720" y="59690"/>
            <a:ext cx="956310" cy="956310"/>
          </a:xfrm>
          <a:prstGeom prst="rect">
            <a:avLst/>
          </a:prstGeom>
        </p:spPr>
      </p:pic>
      <p:sp>
        <p:nvSpPr>
          <p:cNvPr id="2" name="TextBox 15"/>
          <p:cNvSpPr txBox="1"/>
          <p:nvPr userDrawn="1">
            <p:custDataLst>
              <p:tags r:id="rId3"/>
            </p:custDataLst>
          </p:nvPr>
        </p:nvSpPr>
        <p:spPr>
          <a:xfrm>
            <a:off x="112395" y="215900"/>
            <a:ext cx="9825990" cy="398780"/>
          </a:xfrm>
          <a:prstGeom prst="rect">
            <a:avLst/>
          </a:prstGeom>
          <a:noFill/>
        </p:spPr>
        <p:txBody>
          <a:bodyPr wrap="square" rtlCol="0">
            <a:spAutoFit/>
          </a:bodyPr>
          <a:p>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简介</a:t>
            </a:r>
            <a:r>
              <a:rPr lang="en-US" altLang="zh-CN" sz="2000" b="1" kern="1200" dirty="0">
                <a:solidFill>
                  <a:schemeClr val="accent3"/>
                </a:solidFill>
                <a:latin typeface="楷体" panose="02010609060101010101" pitchFamily="49" charset="-122"/>
                <a:ea typeface="楷体" panose="02010609060101010101" pitchFamily="49" charset="-122"/>
                <a:cs typeface="+mn-cs"/>
              </a:rPr>
              <a:t>  </a:t>
            </a:r>
            <a:r>
              <a:rPr lang="zh-CN" altLang="en-US" sz="2000" b="1" dirty="0">
                <a:solidFill>
                  <a:schemeClr val="tx1">
                    <a:lumMod val="50000"/>
                    <a:lumOff val="50000"/>
                  </a:schemeClr>
                </a:solidFill>
                <a:latin typeface="楷体" panose="02010609060101010101" pitchFamily="49" charset="-122"/>
                <a:ea typeface="楷体" panose="02010609060101010101" pitchFamily="49" charset="-122"/>
                <a:sym typeface="+mn-ea"/>
              </a:rPr>
              <a:t>贝叶斯模型平均</a:t>
            </a:r>
            <a:r>
              <a:rPr lang="en-US" altLang="zh-CN" sz="2000" b="1" dirty="0">
                <a:solidFill>
                  <a:srgbClr val="C00000"/>
                </a:solidFill>
                <a:latin typeface="楷体" panose="02010609060101010101" pitchFamily="49" charset="-122"/>
                <a:ea typeface="楷体" panose="02010609060101010101" pitchFamily="49" charset="-122"/>
                <a:sym typeface="+mn-ea"/>
              </a:rPr>
              <a:t> </a:t>
            </a:r>
            <a:r>
              <a:rPr lang="en-US" altLang="zh-CN" sz="2000" b="1" dirty="0">
                <a:solidFill>
                  <a:schemeClr val="tx1">
                    <a:lumMod val="50000"/>
                    <a:lumOff val="50000"/>
                  </a:schemeClr>
                </a:solidFill>
                <a:latin typeface="楷体" panose="02010609060101010101" pitchFamily="49" charset="-122"/>
                <a:ea typeface="楷体" panose="02010609060101010101" pitchFamily="49" charset="-122"/>
                <a:sym typeface="+mn-ea"/>
              </a:rPr>
              <a:t> </a:t>
            </a:r>
            <a:r>
              <a:rPr lang="zh-CN" altLang="en-US" sz="2000" b="1" dirty="0">
                <a:solidFill>
                  <a:srgbClr val="C00000"/>
                </a:solidFill>
                <a:latin typeface="楷体" panose="02010609060101010101" pitchFamily="49" charset="-122"/>
                <a:ea typeface="楷体" panose="02010609060101010101" pitchFamily="49" charset="-122"/>
                <a:sym typeface="+mn-ea"/>
              </a:rPr>
              <a:t>频率模型平均</a:t>
            </a:r>
            <a:r>
              <a:rPr lang="en-US" altLang="zh-CN" sz="2000" b="1" dirty="0">
                <a:solidFill>
                  <a:schemeClr val="tx1">
                    <a:lumMod val="50000"/>
                    <a:lumOff val="50000"/>
                  </a:schemeClr>
                </a:solidFill>
                <a:latin typeface="楷体" panose="02010609060101010101" pitchFamily="49" charset="-122"/>
                <a:ea typeface="楷体" panose="02010609060101010101" pitchFamily="49" charset="-122"/>
                <a:sym typeface="+mn-ea"/>
              </a:rPr>
              <a:t>  </a:t>
            </a:r>
            <a:r>
              <a:rPr lang="zh-CN" altLang="en-US" sz="2000" b="1" dirty="0">
                <a:solidFill>
                  <a:schemeClr val="tx1">
                    <a:lumMod val="50000"/>
                    <a:lumOff val="50000"/>
                  </a:schemeClr>
                </a:solidFill>
                <a:latin typeface="楷体" panose="02010609060101010101" pitchFamily="49" charset="-122"/>
                <a:ea typeface="楷体" panose="02010609060101010101" pitchFamily="49" charset="-122"/>
                <a:sym typeface="+mn-ea"/>
              </a:rPr>
              <a:t>权重选择方法</a:t>
            </a:r>
            <a:r>
              <a:rPr lang="en-US" altLang="zh-CN" sz="2000" b="1" dirty="0">
                <a:solidFill>
                  <a:schemeClr val="tx1">
                    <a:lumMod val="50000"/>
                    <a:lumOff val="50000"/>
                  </a:schemeClr>
                </a:solidFill>
                <a:latin typeface="楷体" panose="02010609060101010101" pitchFamily="49" charset="-122"/>
                <a:ea typeface="楷体" panose="02010609060101010101" pitchFamily="49" charset="-122"/>
                <a:sym typeface="+mn-ea"/>
              </a:rPr>
              <a:t>  Python</a:t>
            </a:r>
            <a:r>
              <a:rPr lang="zh-CN" altLang="en-US" sz="2000" b="1" dirty="0">
                <a:solidFill>
                  <a:schemeClr val="tx1">
                    <a:lumMod val="50000"/>
                    <a:lumOff val="50000"/>
                  </a:schemeClr>
                </a:solidFill>
                <a:latin typeface="楷体" panose="02010609060101010101" pitchFamily="49" charset="-122"/>
                <a:ea typeface="楷体" panose="02010609060101010101" pitchFamily="49" charset="-122"/>
                <a:sym typeface="+mn-ea"/>
              </a:rPr>
              <a:t>语言实现</a:t>
            </a:r>
            <a:r>
              <a:rPr lang="en-US" altLang="zh-CN" sz="2000" b="1" dirty="0">
                <a:solidFill>
                  <a:schemeClr val="tx1">
                    <a:lumMod val="50000"/>
                    <a:lumOff val="50000"/>
                  </a:schemeClr>
                </a:solidFill>
                <a:latin typeface="楷体" panose="02010609060101010101" pitchFamily="49" charset="-122"/>
                <a:ea typeface="楷体" panose="02010609060101010101" pitchFamily="49" charset="-122"/>
                <a:sym typeface="+mn-ea"/>
              </a:rPr>
              <a:t>  </a:t>
            </a:r>
            <a:r>
              <a:rPr lang="zh-CN" altLang="en-US" sz="2000" b="1" dirty="0">
                <a:solidFill>
                  <a:schemeClr val="tx1">
                    <a:lumMod val="50000"/>
                    <a:lumOff val="50000"/>
                  </a:schemeClr>
                </a:solidFill>
                <a:latin typeface="楷体" panose="02010609060101010101" pitchFamily="49" charset="-122"/>
                <a:ea typeface="楷体" panose="02010609060101010101" pitchFamily="49" charset="-122"/>
                <a:sym typeface="+mn-ea"/>
              </a:rPr>
              <a:t>练习</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sym typeface="+mn-ea"/>
            </a:endParaRPr>
          </a:p>
        </p:txBody>
      </p:sp>
      <p:sp>
        <p:nvSpPr>
          <p:cNvPr id="3" name="矩形 2"/>
          <p:cNvSpPr/>
          <p:nvPr userDrawn="1">
            <p:custDataLst>
              <p:tags r:id="rId4"/>
            </p:custDataLst>
          </p:nvPr>
        </p:nvSpPr>
        <p:spPr bwMode="auto">
          <a:xfrm flipV="1">
            <a:off x="73025" y="603885"/>
            <a:ext cx="9162415" cy="85725"/>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Tree>
  </p:cSld>
  <p:clrMapOvr>
    <a:masterClrMapping/>
  </p:clrMapOvr>
  <p:transition spd="slow">
    <p:push/>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5_标题幻灯片">
    <p:spTree>
      <p:nvGrpSpPr>
        <p:cNvPr id="1" name=""/>
        <p:cNvGrpSpPr/>
        <p:nvPr/>
      </p:nvGrpSpPr>
      <p:grpSpPr>
        <a:xfrm>
          <a:off x="0" y="0"/>
          <a:ext cx="0" cy="0"/>
          <a:chOff x="0" y="0"/>
          <a:chExt cx="0" cy="0"/>
        </a:xfrm>
      </p:grpSpPr>
      <p:sp>
        <p:nvSpPr>
          <p:cNvPr id="10" name="矩形 9"/>
          <p:cNvSpPr/>
          <p:nvPr userDrawn="1"/>
        </p:nvSpPr>
        <p:spPr bwMode="auto">
          <a:xfrm>
            <a:off x="-14511" y="6502400"/>
            <a:ext cx="10602998" cy="145142"/>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1" name="矩形 10"/>
          <p:cNvSpPr/>
          <p:nvPr userDrawn="1"/>
        </p:nvSpPr>
        <p:spPr bwMode="auto">
          <a:xfrm>
            <a:off x="11277631" y="6495144"/>
            <a:ext cx="921657" cy="152398"/>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2" name="灯片编号占位符 2"/>
          <p:cNvSpPr txBox="1"/>
          <p:nvPr userDrawn="1"/>
        </p:nvSpPr>
        <p:spPr bwMode="auto">
          <a:xfrm>
            <a:off x="10360331" y="6341571"/>
            <a:ext cx="847844" cy="365125"/>
          </a:xfrm>
          <a:prstGeom prst="rect">
            <a:avLst/>
          </a:prstGeom>
          <a:noFill/>
          <a:ln>
            <a:noFill/>
          </a:ln>
        </p:spPr>
        <p:txBody>
          <a:bodyPr vert="horz" wrap="square" lIns="91440" tIns="45720" rIns="91440" bIns="45720" numCol="1" anchor="ctr" anchorCtr="0" compatLnSpc="1"/>
          <a:lstStyle>
            <a:defPPr>
              <a:defRPr lang="zh-CN"/>
            </a:defPPr>
            <a:lvl1pPr algn="r" rtl="0" eaLnBrk="1" fontAlgn="base" hangingPunct="1">
              <a:spcBef>
                <a:spcPct val="0"/>
              </a:spcBef>
              <a:spcAft>
                <a:spcPct val="0"/>
              </a:spcAft>
              <a:buFont typeface="Arial" panose="020B0604020202020204" pitchFamily="34" charset="0"/>
              <a:buNone/>
              <a:defRPr sz="1200" kern="1200">
                <a:solidFill>
                  <a:srgbClr val="898989"/>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defRPr/>
            </a:pPr>
            <a:fld id="{2CCF5A7F-EC20-4BA8-A62C-D8F3AF147111}" type="slidenum">
              <a:rPr lang="zh-CN" altLang="en-US" sz="3200" b="1" smtClean="0">
                <a:solidFill>
                  <a:schemeClr val="accent3"/>
                </a:solidFill>
                <a:latin typeface="楷体" panose="02010609060101010101" pitchFamily="49" charset="-122"/>
                <a:ea typeface="楷体" panose="02010609060101010101" pitchFamily="49" charset="-122"/>
              </a:rPr>
            </a:fld>
            <a:endParaRPr lang="zh-CN" altLang="en-US" sz="3200" b="1" dirty="0">
              <a:solidFill>
                <a:schemeClr val="accent3"/>
              </a:solidFill>
              <a:latin typeface="楷体" panose="02010609060101010101" pitchFamily="49" charset="-122"/>
              <a:ea typeface="楷体" panose="02010609060101010101" pitchFamily="49" charset="-122"/>
            </a:endParaRPr>
          </a:p>
        </p:txBody>
      </p:sp>
      <p:sp>
        <p:nvSpPr>
          <p:cNvPr id="14" name="矩形 13"/>
          <p:cNvSpPr/>
          <p:nvPr userDrawn="1"/>
        </p:nvSpPr>
        <p:spPr bwMode="auto">
          <a:xfrm flipV="1">
            <a:off x="283210" y="775335"/>
            <a:ext cx="9162415" cy="85725"/>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6" name="TextBox 15"/>
          <p:cNvSpPr txBox="1"/>
          <p:nvPr userDrawn="1"/>
        </p:nvSpPr>
        <p:spPr>
          <a:xfrm>
            <a:off x="283210" y="186055"/>
            <a:ext cx="842010" cy="368300"/>
          </a:xfrm>
          <a:prstGeom prst="rect">
            <a:avLst/>
          </a:prstGeom>
          <a:noFill/>
        </p:spPr>
        <p:txBody>
          <a:bodyPr wrap="square" rtlCol="0">
            <a:spAutoFit/>
          </a:bodyPr>
          <a:lstStyle/>
          <a:p>
            <a:pPr algn="ctr">
              <a:buClrTx/>
              <a:buSzTx/>
            </a:pPr>
            <a:r>
              <a:rPr lang="zh-CN" altLang="en-US" sz="1800" b="1" kern="1200" dirty="0">
                <a:solidFill>
                  <a:schemeClr val="tx1">
                    <a:lumMod val="50000"/>
                    <a:lumOff val="50000"/>
                  </a:schemeClr>
                </a:solidFill>
                <a:latin typeface="楷体" panose="02010609060101010101" pitchFamily="49" charset="-122"/>
                <a:ea typeface="楷体" panose="02010609060101010101" pitchFamily="49" charset="-122"/>
                <a:cs typeface="+mn-cs"/>
              </a:rPr>
              <a:t>简介</a:t>
            </a:r>
            <a:endParaRPr lang="zh-CN" altLang="en-US" sz="1800" b="1" kern="1200" dirty="0">
              <a:solidFill>
                <a:schemeClr val="tx1">
                  <a:lumMod val="50000"/>
                  <a:lumOff val="50000"/>
                </a:schemeClr>
              </a:solidFill>
              <a:latin typeface="楷体" panose="02010609060101010101" pitchFamily="49" charset="-122"/>
              <a:ea typeface="楷体" panose="02010609060101010101" pitchFamily="49" charset="-122"/>
              <a:cs typeface="+mn-cs"/>
              <a:sym typeface="+mn-ea"/>
            </a:endParaRPr>
          </a:p>
        </p:txBody>
      </p:sp>
      <p:sp>
        <p:nvSpPr>
          <p:cNvPr id="21" name="等腰三角形 20"/>
          <p:cNvSpPr/>
          <p:nvPr userDrawn="1"/>
        </p:nvSpPr>
        <p:spPr bwMode="auto">
          <a:xfrm flipV="1">
            <a:off x="6800571" y="920091"/>
            <a:ext cx="198783" cy="152400"/>
          </a:xfrm>
          <a:prstGeom prst="triangle">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pic>
        <p:nvPicPr>
          <p:cNvPr id="15" name="图片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94720" y="59690"/>
            <a:ext cx="956310" cy="956310"/>
          </a:xfrm>
          <a:prstGeom prst="rect">
            <a:avLst/>
          </a:prstGeom>
        </p:spPr>
      </p:pic>
      <p:sp>
        <p:nvSpPr>
          <p:cNvPr id="2" name="文本框 1"/>
          <p:cNvSpPr txBox="1"/>
          <p:nvPr userDrawn="1"/>
        </p:nvSpPr>
        <p:spPr>
          <a:xfrm>
            <a:off x="1125220" y="130175"/>
            <a:ext cx="1565275" cy="645160"/>
          </a:xfrm>
          <a:prstGeom prst="rect">
            <a:avLst/>
          </a:prstGeom>
          <a:noFill/>
        </p:spPr>
        <p:txBody>
          <a:bodyPr wrap="square" rtlCol="0">
            <a:spAutoFit/>
          </a:bodyPr>
          <a:p>
            <a:pPr algn="ctr">
              <a:buClrTx/>
              <a:buSzTx/>
            </a:pPr>
            <a:r>
              <a:rPr lang="zh-CN" altLang="en-US" sz="1800" b="1" dirty="0">
                <a:solidFill>
                  <a:schemeClr val="tx1">
                    <a:lumMod val="50000"/>
                    <a:lumOff val="50000"/>
                  </a:schemeClr>
                </a:solidFill>
                <a:latin typeface="楷体" panose="02010609060101010101" pitchFamily="49" charset="-122"/>
                <a:ea typeface="楷体" panose="02010609060101010101" pitchFamily="49" charset="-122"/>
              </a:rPr>
              <a:t>基于边际模型的特征筛选</a:t>
            </a:r>
            <a:endParaRPr lang="zh-CN" altLang="en-US" sz="1800" b="1" dirty="0">
              <a:solidFill>
                <a:schemeClr val="tx1">
                  <a:lumMod val="50000"/>
                  <a:lumOff val="50000"/>
                </a:schemeClr>
              </a:solidFill>
              <a:latin typeface="楷体" panose="02010609060101010101" pitchFamily="49" charset="-122"/>
              <a:ea typeface="楷体" panose="02010609060101010101" pitchFamily="49" charset="-122"/>
            </a:endParaRPr>
          </a:p>
        </p:txBody>
      </p:sp>
      <p:sp>
        <p:nvSpPr>
          <p:cNvPr id="4" name="文本框 3"/>
          <p:cNvSpPr txBox="1"/>
          <p:nvPr userDrawn="1">
            <p:custDataLst>
              <p:tags r:id="rId3"/>
            </p:custDataLst>
          </p:nvPr>
        </p:nvSpPr>
        <p:spPr>
          <a:xfrm>
            <a:off x="2858770" y="130175"/>
            <a:ext cx="1873250" cy="645160"/>
          </a:xfrm>
          <a:prstGeom prst="rect">
            <a:avLst/>
          </a:prstGeom>
          <a:noFill/>
        </p:spPr>
        <p:txBody>
          <a:bodyPr wrap="square" rtlCol="0">
            <a:spAutoFit/>
          </a:bodyPr>
          <a:p>
            <a:pPr algn="ctr">
              <a:buClrTx/>
              <a:buSzTx/>
            </a:pPr>
            <a:r>
              <a:rPr lang="zh-CN" altLang="en-US" sz="1800" b="1" dirty="0">
                <a:solidFill>
                  <a:schemeClr val="tx1">
                    <a:lumMod val="50000"/>
                    <a:lumOff val="50000"/>
                  </a:schemeClr>
                </a:solidFill>
                <a:latin typeface="楷体" panose="02010609060101010101" pitchFamily="49" charset="-122"/>
                <a:ea typeface="楷体" panose="02010609060101010101" pitchFamily="49" charset="-122"/>
              </a:rPr>
              <a:t>基于边际相关系数的特征筛选</a:t>
            </a:r>
            <a:endParaRPr lang="zh-CN" altLang="en-US" sz="1800" b="1" dirty="0">
              <a:solidFill>
                <a:schemeClr val="tx1">
                  <a:lumMod val="50000"/>
                  <a:lumOff val="50000"/>
                </a:schemeClr>
              </a:solidFill>
              <a:latin typeface="楷体" panose="02010609060101010101" pitchFamily="49" charset="-122"/>
              <a:ea typeface="楷体" panose="02010609060101010101" pitchFamily="49" charset="-122"/>
            </a:endParaRPr>
          </a:p>
        </p:txBody>
      </p:sp>
      <p:sp>
        <p:nvSpPr>
          <p:cNvPr id="5" name="文本框 4"/>
          <p:cNvSpPr txBox="1"/>
          <p:nvPr userDrawn="1">
            <p:custDataLst>
              <p:tags r:id="rId4"/>
            </p:custDataLst>
          </p:nvPr>
        </p:nvSpPr>
        <p:spPr>
          <a:xfrm>
            <a:off x="4732020" y="130175"/>
            <a:ext cx="1565275" cy="645160"/>
          </a:xfrm>
          <a:prstGeom prst="rect">
            <a:avLst/>
          </a:prstGeom>
          <a:noFill/>
        </p:spPr>
        <p:txBody>
          <a:bodyPr wrap="square" rtlCol="0">
            <a:spAutoFit/>
          </a:bodyPr>
          <a:p>
            <a:pPr algn="ctr">
              <a:buClrTx/>
              <a:buSzTx/>
            </a:pPr>
            <a:r>
              <a:rPr lang="zh-CN" altLang="en-US" sz="1800" b="1" dirty="0">
                <a:solidFill>
                  <a:schemeClr val="tx1">
                    <a:lumMod val="50000"/>
                    <a:lumOff val="50000"/>
                  </a:schemeClr>
                </a:solidFill>
                <a:latin typeface="楷体" panose="02010609060101010101" pitchFamily="49" charset="-122"/>
                <a:ea typeface="楷体" panose="02010609060101010101" pitchFamily="49" charset="-122"/>
              </a:rPr>
              <a:t>高维分类数据的特征筛选</a:t>
            </a:r>
            <a:endParaRPr lang="zh-CN" altLang="en-US" sz="1800" b="1" dirty="0">
              <a:solidFill>
                <a:schemeClr val="tx1">
                  <a:lumMod val="50000"/>
                  <a:lumOff val="50000"/>
                </a:schemeClr>
              </a:solidFill>
              <a:latin typeface="楷体" panose="02010609060101010101" pitchFamily="49" charset="-122"/>
              <a:ea typeface="楷体" panose="02010609060101010101" pitchFamily="49" charset="-122"/>
            </a:endParaRPr>
          </a:p>
        </p:txBody>
      </p:sp>
      <p:sp>
        <p:nvSpPr>
          <p:cNvPr id="6" name="文本框 5"/>
          <p:cNvSpPr txBox="1"/>
          <p:nvPr userDrawn="1">
            <p:custDataLst>
              <p:tags r:id="rId5"/>
            </p:custDataLst>
          </p:nvPr>
        </p:nvSpPr>
        <p:spPr>
          <a:xfrm>
            <a:off x="6297295" y="130175"/>
            <a:ext cx="1206500" cy="645160"/>
          </a:xfrm>
          <a:prstGeom prst="rect">
            <a:avLst/>
          </a:prstGeom>
          <a:noFill/>
        </p:spPr>
        <p:txBody>
          <a:bodyPr wrap="square" rtlCol="0">
            <a:spAutoFit/>
          </a:bodyPr>
          <a:p>
            <a:pPr algn="ctr">
              <a:buClrTx/>
              <a:buSzTx/>
            </a:pPr>
            <a:r>
              <a:rPr lang="zh-CN" altLang="en-US" sz="1800" b="1" dirty="0">
                <a:solidFill>
                  <a:srgbClr val="C00000"/>
                </a:solidFill>
                <a:latin typeface="楷体" panose="02010609060101010101" pitchFamily="49" charset="-122"/>
                <a:ea typeface="楷体" panose="02010609060101010101" pitchFamily="49" charset="-122"/>
              </a:rPr>
              <a:t>R语言</a:t>
            </a:r>
            <a:endParaRPr lang="zh-CN" altLang="en-US" sz="1800" b="1" dirty="0">
              <a:solidFill>
                <a:srgbClr val="C00000"/>
              </a:solidFill>
              <a:latin typeface="楷体" panose="02010609060101010101" pitchFamily="49" charset="-122"/>
              <a:ea typeface="楷体" panose="02010609060101010101" pitchFamily="49" charset="-122"/>
            </a:endParaRPr>
          </a:p>
          <a:p>
            <a:pPr algn="ctr">
              <a:buClrTx/>
              <a:buSzTx/>
            </a:pPr>
            <a:r>
              <a:rPr lang="zh-CN" altLang="en-US" sz="1800" b="1" dirty="0">
                <a:solidFill>
                  <a:srgbClr val="C00000"/>
                </a:solidFill>
                <a:latin typeface="楷体" panose="02010609060101010101" pitchFamily="49" charset="-122"/>
                <a:ea typeface="楷体" panose="02010609060101010101" pitchFamily="49" charset="-122"/>
              </a:rPr>
              <a:t>实现</a:t>
            </a:r>
            <a:endParaRPr lang="zh-CN" altLang="en-US" sz="1800" b="1" dirty="0">
              <a:solidFill>
                <a:srgbClr val="C00000"/>
              </a:solidFill>
              <a:latin typeface="楷体" panose="02010609060101010101" pitchFamily="49" charset="-122"/>
              <a:ea typeface="楷体" panose="02010609060101010101" pitchFamily="49" charset="-122"/>
            </a:endParaRPr>
          </a:p>
        </p:txBody>
      </p:sp>
      <p:sp>
        <p:nvSpPr>
          <p:cNvPr id="7" name="文本框 6"/>
          <p:cNvSpPr txBox="1"/>
          <p:nvPr userDrawn="1">
            <p:custDataLst>
              <p:tags r:id="rId6"/>
            </p:custDataLst>
          </p:nvPr>
        </p:nvSpPr>
        <p:spPr>
          <a:xfrm>
            <a:off x="7228205" y="130175"/>
            <a:ext cx="1373505" cy="645160"/>
          </a:xfrm>
          <a:prstGeom prst="rect">
            <a:avLst/>
          </a:prstGeom>
          <a:noFill/>
        </p:spPr>
        <p:txBody>
          <a:bodyPr wrap="square" rtlCol="0">
            <a:spAutoFit/>
          </a:bodyPr>
          <a:p>
            <a:pPr algn="ctr">
              <a:buClrTx/>
              <a:buSzTx/>
            </a:pPr>
            <a:r>
              <a:rPr lang="zh-CN" altLang="en-US" sz="1800" b="1" dirty="0">
                <a:solidFill>
                  <a:schemeClr val="tx1">
                    <a:lumMod val="50000"/>
                    <a:lumOff val="50000"/>
                  </a:schemeClr>
                </a:solidFill>
                <a:latin typeface="楷体" panose="02010609060101010101" pitchFamily="49" charset="-122"/>
                <a:ea typeface="楷体" panose="02010609060101010101" pitchFamily="49" charset="-122"/>
              </a:rPr>
              <a:t>Python语言</a:t>
            </a:r>
            <a:endParaRPr lang="zh-CN" altLang="en-US" sz="1800" b="1" dirty="0">
              <a:solidFill>
                <a:schemeClr val="tx1">
                  <a:lumMod val="50000"/>
                  <a:lumOff val="50000"/>
                </a:schemeClr>
              </a:solidFill>
              <a:latin typeface="楷体" panose="02010609060101010101" pitchFamily="49" charset="-122"/>
              <a:ea typeface="楷体" panose="02010609060101010101" pitchFamily="49" charset="-122"/>
            </a:endParaRPr>
          </a:p>
          <a:p>
            <a:pPr algn="ctr">
              <a:buClrTx/>
              <a:buSzTx/>
            </a:pPr>
            <a:r>
              <a:rPr lang="zh-CN" altLang="en-US" sz="1800" b="1" dirty="0">
                <a:solidFill>
                  <a:schemeClr val="tx1">
                    <a:lumMod val="50000"/>
                    <a:lumOff val="50000"/>
                  </a:schemeClr>
                </a:solidFill>
                <a:latin typeface="楷体" panose="02010609060101010101" pitchFamily="49" charset="-122"/>
                <a:ea typeface="楷体" panose="02010609060101010101" pitchFamily="49" charset="-122"/>
              </a:rPr>
              <a:t>实现</a:t>
            </a:r>
            <a:endParaRPr lang="zh-CN" altLang="en-US" sz="1800" b="1" dirty="0">
              <a:solidFill>
                <a:schemeClr val="tx1">
                  <a:lumMod val="50000"/>
                  <a:lumOff val="50000"/>
                </a:schemeClr>
              </a:solidFill>
              <a:latin typeface="楷体" panose="02010609060101010101" pitchFamily="49" charset="-122"/>
              <a:ea typeface="楷体" panose="02010609060101010101" pitchFamily="49" charset="-122"/>
            </a:endParaRPr>
          </a:p>
        </p:txBody>
      </p:sp>
      <p:sp>
        <p:nvSpPr>
          <p:cNvPr id="8" name="文本框 7"/>
          <p:cNvSpPr txBox="1"/>
          <p:nvPr userDrawn="1">
            <p:custDataLst>
              <p:tags r:id="rId7"/>
            </p:custDataLst>
          </p:nvPr>
        </p:nvSpPr>
        <p:spPr>
          <a:xfrm>
            <a:off x="8550275" y="216535"/>
            <a:ext cx="1206500" cy="368300"/>
          </a:xfrm>
          <a:prstGeom prst="rect">
            <a:avLst/>
          </a:prstGeom>
          <a:noFill/>
        </p:spPr>
        <p:txBody>
          <a:bodyPr wrap="square" rtlCol="0">
            <a:spAutoFit/>
          </a:bodyPr>
          <a:p>
            <a:pPr algn="ctr">
              <a:buClrTx/>
              <a:buSzTx/>
            </a:pPr>
            <a:r>
              <a:rPr lang="zh-CN" altLang="en-US" sz="1800" b="1" dirty="0">
                <a:solidFill>
                  <a:schemeClr val="tx1">
                    <a:lumMod val="50000"/>
                    <a:lumOff val="50000"/>
                  </a:schemeClr>
                </a:solidFill>
                <a:latin typeface="楷体" panose="02010609060101010101" pitchFamily="49" charset="-122"/>
                <a:ea typeface="楷体" panose="02010609060101010101" pitchFamily="49" charset="-122"/>
              </a:rPr>
              <a:t>练习</a:t>
            </a:r>
            <a:endParaRPr lang="zh-CN" altLang="en-US" sz="1800" b="1" dirty="0">
              <a:solidFill>
                <a:schemeClr val="tx1">
                  <a:lumMod val="50000"/>
                  <a:lumOff val="50000"/>
                </a:schemeClr>
              </a:solidFill>
              <a:latin typeface="楷体" panose="02010609060101010101" pitchFamily="49" charset="-122"/>
              <a:ea typeface="楷体" panose="02010609060101010101" pitchFamily="49" charset="-122"/>
            </a:endParaRPr>
          </a:p>
        </p:txBody>
      </p:sp>
    </p:spTree>
  </p:cSld>
  <p:clrMapOvr>
    <a:masterClrMapping/>
  </p:clrMapOvr>
  <p:transition spd="slow">
    <p:push/>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6_标题幻灯片">
    <p:spTree>
      <p:nvGrpSpPr>
        <p:cNvPr id="1" name=""/>
        <p:cNvGrpSpPr/>
        <p:nvPr/>
      </p:nvGrpSpPr>
      <p:grpSpPr>
        <a:xfrm>
          <a:off x="0" y="0"/>
          <a:ext cx="0" cy="0"/>
          <a:chOff x="0" y="0"/>
          <a:chExt cx="0" cy="0"/>
        </a:xfrm>
      </p:grpSpPr>
      <p:sp>
        <p:nvSpPr>
          <p:cNvPr id="10" name="矩形 9"/>
          <p:cNvSpPr/>
          <p:nvPr userDrawn="1"/>
        </p:nvSpPr>
        <p:spPr bwMode="auto">
          <a:xfrm>
            <a:off x="-14511" y="6502400"/>
            <a:ext cx="10602998" cy="145142"/>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1" name="矩形 10"/>
          <p:cNvSpPr/>
          <p:nvPr userDrawn="1"/>
        </p:nvSpPr>
        <p:spPr bwMode="auto">
          <a:xfrm>
            <a:off x="11277631" y="6495144"/>
            <a:ext cx="921657" cy="152398"/>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2" name="灯片编号占位符 2"/>
          <p:cNvSpPr txBox="1"/>
          <p:nvPr userDrawn="1"/>
        </p:nvSpPr>
        <p:spPr bwMode="auto">
          <a:xfrm>
            <a:off x="10360331" y="6341571"/>
            <a:ext cx="847844" cy="365125"/>
          </a:xfrm>
          <a:prstGeom prst="rect">
            <a:avLst/>
          </a:prstGeom>
          <a:noFill/>
          <a:ln>
            <a:noFill/>
          </a:ln>
        </p:spPr>
        <p:txBody>
          <a:bodyPr vert="horz" wrap="square" lIns="91440" tIns="45720" rIns="91440" bIns="45720" numCol="1" anchor="ctr" anchorCtr="0" compatLnSpc="1"/>
          <a:lstStyle>
            <a:defPPr>
              <a:defRPr lang="zh-CN"/>
            </a:defPPr>
            <a:lvl1pPr algn="r" rtl="0" eaLnBrk="1" fontAlgn="base" hangingPunct="1">
              <a:spcBef>
                <a:spcPct val="0"/>
              </a:spcBef>
              <a:spcAft>
                <a:spcPct val="0"/>
              </a:spcAft>
              <a:buFont typeface="Arial" panose="020B0604020202020204" pitchFamily="34" charset="0"/>
              <a:buNone/>
              <a:defRPr sz="1200" kern="1200">
                <a:solidFill>
                  <a:srgbClr val="898989"/>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defRPr/>
            </a:pPr>
            <a:fld id="{2CCF5A7F-EC20-4BA8-A62C-D8F3AF147111}" type="slidenum">
              <a:rPr lang="zh-CN" altLang="en-US" sz="3200" b="1" smtClean="0">
                <a:solidFill>
                  <a:schemeClr val="accent3"/>
                </a:solidFill>
                <a:latin typeface="楷体" panose="02010609060101010101" pitchFamily="49" charset="-122"/>
                <a:ea typeface="楷体" panose="02010609060101010101" pitchFamily="49" charset="-122"/>
              </a:rPr>
            </a:fld>
            <a:endParaRPr lang="zh-CN" altLang="en-US" sz="3200" b="1" dirty="0">
              <a:solidFill>
                <a:schemeClr val="accent3"/>
              </a:solidFill>
              <a:latin typeface="楷体" panose="02010609060101010101" pitchFamily="49" charset="-122"/>
              <a:ea typeface="楷体" panose="02010609060101010101" pitchFamily="49" charset="-122"/>
            </a:endParaRPr>
          </a:p>
        </p:txBody>
      </p:sp>
      <p:sp>
        <p:nvSpPr>
          <p:cNvPr id="14" name="矩形 13"/>
          <p:cNvSpPr/>
          <p:nvPr userDrawn="1"/>
        </p:nvSpPr>
        <p:spPr bwMode="auto">
          <a:xfrm flipV="1">
            <a:off x="283210" y="775335"/>
            <a:ext cx="9162415" cy="85725"/>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6" name="TextBox 15"/>
          <p:cNvSpPr txBox="1"/>
          <p:nvPr userDrawn="1"/>
        </p:nvSpPr>
        <p:spPr>
          <a:xfrm>
            <a:off x="283210" y="186055"/>
            <a:ext cx="842010" cy="368300"/>
          </a:xfrm>
          <a:prstGeom prst="rect">
            <a:avLst/>
          </a:prstGeom>
          <a:noFill/>
        </p:spPr>
        <p:txBody>
          <a:bodyPr wrap="square" rtlCol="0">
            <a:spAutoFit/>
          </a:bodyPr>
          <a:lstStyle/>
          <a:p>
            <a:pPr algn="ctr">
              <a:buClrTx/>
              <a:buSzTx/>
            </a:pPr>
            <a:r>
              <a:rPr lang="zh-CN" altLang="en-US" sz="1800" b="1" kern="1200" dirty="0">
                <a:solidFill>
                  <a:schemeClr val="tx1">
                    <a:lumMod val="50000"/>
                    <a:lumOff val="50000"/>
                  </a:schemeClr>
                </a:solidFill>
                <a:latin typeface="楷体" panose="02010609060101010101" pitchFamily="49" charset="-122"/>
                <a:ea typeface="楷体" panose="02010609060101010101" pitchFamily="49" charset="-122"/>
                <a:cs typeface="+mn-cs"/>
              </a:rPr>
              <a:t>简介</a:t>
            </a:r>
            <a:endParaRPr lang="zh-CN" altLang="en-US" sz="1800" b="1" kern="1200" dirty="0">
              <a:solidFill>
                <a:schemeClr val="tx1">
                  <a:lumMod val="50000"/>
                  <a:lumOff val="50000"/>
                </a:schemeClr>
              </a:solidFill>
              <a:latin typeface="楷体" panose="02010609060101010101" pitchFamily="49" charset="-122"/>
              <a:ea typeface="楷体" panose="02010609060101010101" pitchFamily="49" charset="-122"/>
              <a:cs typeface="+mn-cs"/>
              <a:sym typeface="+mn-ea"/>
            </a:endParaRPr>
          </a:p>
        </p:txBody>
      </p:sp>
      <p:sp>
        <p:nvSpPr>
          <p:cNvPr id="21" name="等腰三角形 20"/>
          <p:cNvSpPr/>
          <p:nvPr userDrawn="1"/>
        </p:nvSpPr>
        <p:spPr bwMode="auto">
          <a:xfrm flipV="1">
            <a:off x="7815301" y="920091"/>
            <a:ext cx="198783" cy="152400"/>
          </a:xfrm>
          <a:prstGeom prst="triangle">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pic>
        <p:nvPicPr>
          <p:cNvPr id="15" name="图片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94720" y="59690"/>
            <a:ext cx="956310" cy="956310"/>
          </a:xfrm>
          <a:prstGeom prst="rect">
            <a:avLst/>
          </a:prstGeom>
        </p:spPr>
      </p:pic>
      <p:sp>
        <p:nvSpPr>
          <p:cNvPr id="2" name="文本框 1"/>
          <p:cNvSpPr txBox="1"/>
          <p:nvPr userDrawn="1"/>
        </p:nvSpPr>
        <p:spPr>
          <a:xfrm>
            <a:off x="1125220" y="130175"/>
            <a:ext cx="1565275" cy="645160"/>
          </a:xfrm>
          <a:prstGeom prst="rect">
            <a:avLst/>
          </a:prstGeom>
          <a:noFill/>
        </p:spPr>
        <p:txBody>
          <a:bodyPr wrap="square" rtlCol="0">
            <a:spAutoFit/>
          </a:bodyPr>
          <a:p>
            <a:pPr algn="ctr">
              <a:buClrTx/>
              <a:buSzTx/>
            </a:pPr>
            <a:r>
              <a:rPr lang="zh-CN" altLang="en-US" sz="1800" b="1" dirty="0">
                <a:solidFill>
                  <a:schemeClr val="tx1">
                    <a:lumMod val="50000"/>
                    <a:lumOff val="50000"/>
                  </a:schemeClr>
                </a:solidFill>
                <a:latin typeface="楷体" panose="02010609060101010101" pitchFamily="49" charset="-122"/>
                <a:ea typeface="楷体" panose="02010609060101010101" pitchFamily="49" charset="-122"/>
              </a:rPr>
              <a:t>基于边际模型的特征筛选</a:t>
            </a:r>
            <a:endParaRPr lang="zh-CN" altLang="en-US" sz="1800" b="1" dirty="0">
              <a:solidFill>
                <a:schemeClr val="tx1">
                  <a:lumMod val="50000"/>
                  <a:lumOff val="50000"/>
                </a:schemeClr>
              </a:solidFill>
              <a:latin typeface="楷体" panose="02010609060101010101" pitchFamily="49" charset="-122"/>
              <a:ea typeface="楷体" panose="02010609060101010101" pitchFamily="49" charset="-122"/>
            </a:endParaRPr>
          </a:p>
        </p:txBody>
      </p:sp>
      <p:sp>
        <p:nvSpPr>
          <p:cNvPr id="4" name="文本框 3"/>
          <p:cNvSpPr txBox="1"/>
          <p:nvPr userDrawn="1">
            <p:custDataLst>
              <p:tags r:id="rId3"/>
            </p:custDataLst>
          </p:nvPr>
        </p:nvSpPr>
        <p:spPr>
          <a:xfrm>
            <a:off x="2858770" y="130175"/>
            <a:ext cx="1873250" cy="645160"/>
          </a:xfrm>
          <a:prstGeom prst="rect">
            <a:avLst/>
          </a:prstGeom>
          <a:noFill/>
        </p:spPr>
        <p:txBody>
          <a:bodyPr wrap="square" rtlCol="0">
            <a:spAutoFit/>
          </a:bodyPr>
          <a:p>
            <a:pPr algn="ctr">
              <a:buClrTx/>
              <a:buSzTx/>
            </a:pPr>
            <a:r>
              <a:rPr lang="zh-CN" altLang="en-US" sz="1800" b="1" dirty="0">
                <a:solidFill>
                  <a:schemeClr val="tx1">
                    <a:lumMod val="50000"/>
                    <a:lumOff val="50000"/>
                  </a:schemeClr>
                </a:solidFill>
                <a:latin typeface="楷体" panose="02010609060101010101" pitchFamily="49" charset="-122"/>
                <a:ea typeface="楷体" panose="02010609060101010101" pitchFamily="49" charset="-122"/>
              </a:rPr>
              <a:t>基于边际相关系数的特征筛选</a:t>
            </a:r>
            <a:endParaRPr lang="zh-CN" altLang="en-US" sz="1800" b="1" dirty="0">
              <a:solidFill>
                <a:schemeClr val="tx1">
                  <a:lumMod val="50000"/>
                  <a:lumOff val="50000"/>
                </a:schemeClr>
              </a:solidFill>
              <a:latin typeface="楷体" panose="02010609060101010101" pitchFamily="49" charset="-122"/>
              <a:ea typeface="楷体" panose="02010609060101010101" pitchFamily="49" charset="-122"/>
            </a:endParaRPr>
          </a:p>
        </p:txBody>
      </p:sp>
      <p:sp>
        <p:nvSpPr>
          <p:cNvPr id="5" name="文本框 4"/>
          <p:cNvSpPr txBox="1"/>
          <p:nvPr userDrawn="1">
            <p:custDataLst>
              <p:tags r:id="rId4"/>
            </p:custDataLst>
          </p:nvPr>
        </p:nvSpPr>
        <p:spPr>
          <a:xfrm>
            <a:off x="4732020" y="130175"/>
            <a:ext cx="1565275" cy="645160"/>
          </a:xfrm>
          <a:prstGeom prst="rect">
            <a:avLst/>
          </a:prstGeom>
          <a:noFill/>
        </p:spPr>
        <p:txBody>
          <a:bodyPr wrap="square" rtlCol="0">
            <a:spAutoFit/>
          </a:bodyPr>
          <a:p>
            <a:pPr algn="ctr">
              <a:buClrTx/>
              <a:buSzTx/>
            </a:pPr>
            <a:r>
              <a:rPr lang="zh-CN" altLang="en-US" sz="1800" b="1" dirty="0">
                <a:solidFill>
                  <a:schemeClr val="tx1">
                    <a:lumMod val="50000"/>
                    <a:lumOff val="50000"/>
                  </a:schemeClr>
                </a:solidFill>
                <a:latin typeface="楷体" panose="02010609060101010101" pitchFamily="49" charset="-122"/>
                <a:ea typeface="楷体" panose="02010609060101010101" pitchFamily="49" charset="-122"/>
              </a:rPr>
              <a:t>高维分类数据的特征筛选</a:t>
            </a:r>
            <a:endParaRPr lang="zh-CN" altLang="en-US" sz="1800" b="1" dirty="0">
              <a:solidFill>
                <a:schemeClr val="tx1">
                  <a:lumMod val="50000"/>
                  <a:lumOff val="50000"/>
                </a:schemeClr>
              </a:solidFill>
              <a:latin typeface="楷体" panose="02010609060101010101" pitchFamily="49" charset="-122"/>
              <a:ea typeface="楷体" panose="02010609060101010101" pitchFamily="49" charset="-122"/>
            </a:endParaRPr>
          </a:p>
        </p:txBody>
      </p:sp>
      <p:sp>
        <p:nvSpPr>
          <p:cNvPr id="6" name="文本框 5"/>
          <p:cNvSpPr txBox="1"/>
          <p:nvPr userDrawn="1">
            <p:custDataLst>
              <p:tags r:id="rId5"/>
            </p:custDataLst>
          </p:nvPr>
        </p:nvSpPr>
        <p:spPr>
          <a:xfrm>
            <a:off x="6297295" y="130175"/>
            <a:ext cx="1206500" cy="645160"/>
          </a:xfrm>
          <a:prstGeom prst="rect">
            <a:avLst/>
          </a:prstGeom>
          <a:noFill/>
        </p:spPr>
        <p:txBody>
          <a:bodyPr wrap="square" rtlCol="0">
            <a:spAutoFit/>
          </a:bodyPr>
          <a:p>
            <a:pPr algn="ctr">
              <a:buClrTx/>
              <a:buSzTx/>
            </a:pPr>
            <a:r>
              <a:rPr lang="zh-CN" altLang="en-US" sz="1800" b="1" dirty="0">
                <a:solidFill>
                  <a:schemeClr val="tx1">
                    <a:lumMod val="50000"/>
                    <a:lumOff val="50000"/>
                  </a:schemeClr>
                </a:solidFill>
                <a:latin typeface="楷体" panose="02010609060101010101" pitchFamily="49" charset="-122"/>
                <a:ea typeface="楷体" panose="02010609060101010101" pitchFamily="49" charset="-122"/>
              </a:rPr>
              <a:t>R语言</a:t>
            </a:r>
            <a:endParaRPr lang="zh-CN" altLang="en-US" sz="1800" b="1" dirty="0">
              <a:solidFill>
                <a:schemeClr val="tx1">
                  <a:lumMod val="50000"/>
                  <a:lumOff val="50000"/>
                </a:schemeClr>
              </a:solidFill>
              <a:latin typeface="楷体" panose="02010609060101010101" pitchFamily="49" charset="-122"/>
              <a:ea typeface="楷体" panose="02010609060101010101" pitchFamily="49" charset="-122"/>
            </a:endParaRPr>
          </a:p>
          <a:p>
            <a:pPr algn="ctr">
              <a:buClrTx/>
              <a:buSzTx/>
            </a:pPr>
            <a:r>
              <a:rPr lang="zh-CN" altLang="en-US" sz="1800" b="1" dirty="0">
                <a:solidFill>
                  <a:schemeClr val="tx1">
                    <a:lumMod val="50000"/>
                    <a:lumOff val="50000"/>
                  </a:schemeClr>
                </a:solidFill>
                <a:latin typeface="楷体" panose="02010609060101010101" pitchFamily="49" charset="-122"/>
                <a:ea typeface="楷体" panose="02010609060101010101" pitchFamily="49" charset="-122"/>
              </a:rPr>
              <a:t>实现</a:t>
            </a:r>
            <a:endParaRPr lang="zh-CN" altLang="en-US" sz="1800" b="1" dirty="0">
              <a:solidFill>
                <a:schemeClr val="tx1">
                  <a:lumMod val="50000"/>
                  <a:lumOff val="50000"/>
                </a:schemeClr>
              </a:solidFill>
              <a:latin typeface="楷体" panose="02010609060101010101" pitchFamily="49" charset="-122"/>
              <a:ea typeface="楷体" panose="02010609060101010101" pitchFamily="49" charset="-122"/>
            </a:endParaRPr>
          </a:p>
        </p:txBody>
      </p:sp>
      <p:sp>
        <p:nvSpPr>
          <p:cNvPr id="7" name="文本框 6"/>
          <p:cNvSpPr txBox="1"/>
          <p:nvPr userDrawn="1">
            <p:custDataLst>
              <p:tags r:id="rId6"/>
            </p:custDataLst>
          </p:nvPr>
        </p:nvSpPr>
        <p:spPr>
          <a:xfrm>
            <a:off x="7228205" y="130175"/>
            <a:ext cx="1373505" cy="645160"/>
          </a:xfrm>
          <a:prstGeom prst="rect">
            <a:avLst/>
          </a:prstGeom>
          <a:noFill/>
        </p:spPr>
        <p:txBody>
          <a:bodyPr wrap="square" rtlCol="0">
            <a:spAutoFit/>
          </a:bodyPr>
          <a:p>
            <a:pPr algn="ctr">
              <a:buClrTx/>
              <a:buSzTx/>
            </a:pPr>
            <a:r>
              <a:rPr lang="zh-CN" altLang="en-US" sz="1800" b="1" dirty="0">
                <a:solidFill>
                  <a:srgbClr val="C00000"/>
                </a:solidFill>
                <a:latin typeface="楷体" panose="02010609060101010101" pitchFamily="49" charset="-122"/>
                <a:ea typeface="楷体" panose="02010609060101010101" pitchFamily="49" charset="-122"/>
              </a:rPr>
              <a:t>Python语言</a:t>
            </a:r>
            <a:endParaRPr lang="zh-CN" altLang="en-US" sz="1800" b="1" dirty="0">
              <a:solidFill>
                <a:srgbClr val="C00000"/>
              </a:solidFill>
              <a:latin typeface="楷体" panose="02010609060101010101" pitchFamily="49" charset="-122"/>
              <a:ea typeface="楷体" panose="02010609060101010101" pitchFamily="49" charset="-122"/>
            </a:endParaRPr>
          </a:p>
          <a:p>
            <a:pPr algn="ctr">
              <a:buClrTx/>
              <a:buSzTx/>
            </a:pPr>
            <a:r>
              <a:rPr lang="zh-CN" altLang="en-US" sz="1800" b="1" dirty="0">
                <a:solidFill>
                  <a:srgbClr val="C00000"/>
                </a:solidFill>
                <a:latin typeface="楷体" panose="02010609060101010101" pitchFamily="49" charset="-122"/>
                <a:ea typeface="楷体" panose="02010609060101010101" pitchFamily="49" charset="-122"/>
              </a:rPr>
              <a:t>实现</a:t>
            </a:r>
            <a:endParaRPr lang="zh-CN" altLang="en-US" sz="1800" b="1" dirty="0">
              <a:solidFill>
                <a:srgbClr val="C00000"/>
              </a:solidFill>
              <a:latin typeface="楷体" panose="02010609060101010101" pitchFamily="49" charset="-122"/>
              <a:ea typeface="楷体" panose="02010609060101010101" pitchFamily="49" charset="-122"/>
            </a:endParaRPr>
          </a:p>
        </p:txBody>
      </p:sp>
      <p:sp>
        <p:nvSpPr>
          <p:cNvPr id="8" name="文本框 7"/>
          <p:cNvSpPr txBox="1"/>
          <p:nvPr userDrawn="1">
            <p:custDataLst>
              <p:tags r:id="rId7"/>
            </p:custDataLst>
          </p:nvPr>
        </p:nvSpPr>
        <p:spPr>
          <a:xfrm>
            <a:off x="8550275" y="216535"/>
            <a:ext cx="1206500" cy="368300"/>
          </a:xfrm>
          <a:prstGeom prst="rect">
            <a:avLst/>
          </a:prstGeom>
          <a:noFill/>
        </p:spPr>
        <p:txBody>
          <a:bodyPr wrap="square" rtlCol="0">
            <a:spAutoFit/>
          </a:bodyPr>
          <a:p>
            <a:pPr algn="ctr">
              <a:buClrTx/>
              <a:buSzTx/>
            </a:pPr>
            <a:r>
              <a:rPr lang="zh-CN" altLang="en-US" sz="1800" b="1" dirty="0">
                <a:solidFill>
                  <a:schemeClr val="tx1">
                    <a:lumMod val="50000"/>
                    <a:lumOff val="50000"/>
                  </a:schemeClr>
                </a:solidFill>
                <a:latin typeface="楷体" panose="02010609060101010101" pitchFamily="49" charset="-122"/>
                <a:ea typeface="楷体" panose="02010609060101010101" pitchFamily="49" charset="-122"/>
              </a:rPr>
              <a:t>练习</a:t>
            </a:r>
            <a:endParaRPr lang="zh-CN" altLang="en-US" sz="1800" b="1" dirty="0">
              <a:solidFill>
                <a:schemeClr val="tx1">
                  <a:lumMod val="50000"/>
                  <a:lumOff val="50000"/>
                </a:schemeClr>
              </a:solidFill>
              <a:latin typeface="楷体" panose="02010609060101010101" pitchFamily="49" charset="-122"/>
              <a:ea typeface="楷体" panose="02010609060101010101" pitchFamily="49" charset="-122"/>
            </a:endParaRPr>
          </a:p>
        </p:txBody>
      </p:sp>
    </p:spTree>
  </p:cSld>
  <p:clrMapOvr>
    <a:masterClrMapping/>
  </p:clrMapOvr>
  <p:transition spd="slow">
    <p:push/>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7_标题幻灯片">
    <p:spTree>
      <p:nvGrpSpPr>
        <p:cNvPr id="1" name=""/>
        <p:cNvGrpSpPr/>
        <p:nvPr/>
      </p:nvGrpSpPr>
      <p:grpSpPr>
        <a:xfrm>
          <a:off x="0" y="0"/>
          <a:ext cx="0" cy="0"/>
          <a:chOff x="0" y="0"/>
          <a:chExt cx="0" cy="0"/>
        </a:xfrm>
      </p:grpSpPr>
      <p:sp>
        <p:nvSpPr>
          <p:cNvPr id="10" name="矩形 9"/>
          <p:cNvSpPr/>
          <p:nvPr userDrawn="1"/>
        </p:nvSpPr>
        <p:spPr bwMode="auto">
          <a:xfrm>
            <a:off x="-14511" y="6502400"/>
            <a:ext cx="10602998" cy="145142"/>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1" name="矩形 10"/>
          <p:cNvSpPr/>
          <p:nvPr userDrawn="1"/>
        </p:nvSpPr>
        <p:spPr bwMode="auto">
          <a:xfrm>
            <a:off x="11277631" y="6495144"/>
            <a:ext cx="921657" cy="152398"/>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2" name="灯片编号占位符 2"/>
          <p:cNvSpPr txBox="1"/>
          <p:nvPr userDrawn="1"/>
        </p:nvSpPr>
        <p:spPr bwMode="auto">
          <a:xfrm>
            <a:off x="10360331" y="6341571"/>
            <a:ext cx="847844" cy="365125"/>
          </a:xfrm>
          <a:prstGeom prst="rect">
            <a:avLst/>
          </a:prstGeom>
          <a:noFill/>
          <a:ln>
            <a:noFill/>
          </a:ln>
        </p:spPr>
        <p:txBody>
          <a:bodyPr vert="horz" wrap="square" lIns="91440" tIns="45720" rIns="91440" bIns="45720" numCol="1" anchor="ctr" anchorCtr="0" compatLnSpc="1"/>
          <a:lstStyle>
            <a:defPPr>
              <a:defRPr lang="zh-CN"/>
            </a:defPPr>
            <a:lvl1pPr algn="r" rtl="0" eaLnBrk="1" fontAlgn="base" hangingPunct="1">
              <a:spcBef>
                <a:spcPct val="0"/>
              </a:spcBef>
              <a:spcAft>
                <a:spcPct val="0"/>
              </a:spcAft>
              <a:buFont typeface="Arial" panose="020B0604020202020204" pitchFamily="34" charset="0"/>
              <a:buNone/>
              <a:defRPr sz="1200" kern="1200">
                <a:solidFill>
                  <a:srgbClr val="898989"/>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defRPr/>
            </a:pPr>
            <a:fld id="{2CCF5A7F-EC20-4BA8-A62C-D8F3AF147111}" type="slidenum">
              <a:rPr lang="zh-CN" altLang="en-US" sz="3200" b="1" smtClean="0">
                <a:solidFill>
                  <a:schemeClr val="accent3"/>
                </a:solidFill>
                <a:latin typeface="楷体" panose="02010609060101010101" pitchFamily="49" charset="-122"/>
                <a:ea typeface="楷体" panose="02010609060101010101" pitchFamily="49" charset="-122"/>
              </a:rPr>
            </a:fld>
            <a:endParaRPr lang="zh-CN" altLang="en-US" sz="3200" b="1" dirty="0">
              <a:solidFill>
                <a:schemeClr val="accent3"/>
              </a:solidFill>
              <a:latin typeface="楷体" panose="02010609060101010101" pitchFamily="49" charset="-122"/>
              <a:ea typeface="楷体" panose="02010609060101010101" pitchFamily="49" charset="-122"/>
            </a:endParaRPr>
          </a:p>
        </p:txBody>
      </p:sp>
      <p:sp>
        <p:nvSpPr>
          <p:cNvPr id="14" name="矩形 13"/>
          <p:cNvSpPr/>
          <p:nvPr userDrawn="1"/>
        </p:nvSpPr>
        <p:spPr bwMode="auto">
          <a:xfrm flipV="1">
            <a:off x="283210" y="775335"/>
            <a:ext cx="9162415" cy="85725"/>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6" name="TextBox 15"/>
          <p:cNvSpPr txBox="1"/>
          <p:nvPr userDrawn="1"/>
        </p:nvSpPr>
        <p:spPr>
          <a:xfrm>
            <a:off x="283210" y="186055"/>
            <a:ext cx="842010" cy="368300"/>
          </a:xfrm>
          <a:prstGeom prst="rect">
            <a:avLst/>
          </a:prstGeom>
          <a:noFill/>
        </p:spPr>
        <p:txBody>
          <a:bodyPr wrap="square" rtlCol="0">
            <a:spAutoFit/>
          </a:bodyPr>
          <a:lstStyle/>
          <a:p>
            <a:pPr algn="ctr">
              <a:buClrTx/>
              <a:buSzTx/>
            </a:pPr>
            <a:r>
              <a:rPr lang="zh-CN" altLang="en-US" sz="1800" b="1" kern="1200" dirty="0">
                <a:solidFill>
                  <a:schemeClr val="tx1">
                    <a:lumMod val="50000"/>
                    <a:lumOff val="50000"/>
                  </a:schemeClr>
                </a:solidFill>
                <a:latin typeface="楷体" panose="02010609060101010101" pitchFamily="49" charset="-122"/>
                <a:ea typeface="楷体" panose="02010609060101010101" pitchFamily="49" charset="-122"/>
                <a:cs typeface="+mn-cs"/>
              </a:rPr>
              <a:t>简介</a:t>
            </a:r>
            <a:endParaRPr lang="zh-CN" altLang="en-US" sz="1800" b="1" kern="1200" dirty="0">
              <a:solidFill>
                <a:schemeClr val="tx1">
                  <a:lumMod val="50000"/>
                  <a:lumOff val="50000"/>
                </a:schemeClr>
              </a:solidFill>
              <a:latin typeface="楷体" panose="02010609060101010101" pitchFamily="49" charset="-122"/>
              <a:ea typeface="楷体" panose="02010609060101010101" pitchFamily="49" charset="-122"/>
              <a:cs typeface="+mn-cs"/>
              <a:sym typeface="+mn-ea"/>
            </a:endParaRPr>
          </a:p>
        </p:txBody>
      </p:sp>
      <p:sp>
        <p:nvSpPr>
          <p:cNvPr id="21" name="等腰三角形 20"/>
          <p:cNvSpPr/>
          <p:nvPr userDrawn="1"/>
        </p:nvSpPr>
        <p:spPr bwMode="auto">
          <a:xfrm flipV="1">
            <a:off x="9054186" y="920091"/>
            <a:ext cx="198783" cy="152400"/>
          </a:xfrm>
          <a:prstGeom prst="triangle">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pic>
        <p:nvPicPr>
          <p:cNvPr id="15" name="图片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94720" y="59690"/>
            <a:ext cx="956310" cy="956310"/>
          </a:xfrm>
          <a:prstGeom prst="rect">
            <a:avLst/>
          </a:prstGeom>
        </p:spPr>
      </p:pic>
      <p:sp>
        <p:nvSpPr>
          <p:cNvPr id="2" name="文本框 1"/>
          <p:cNvSpPr txBox="1"/>
          <p:nvPr userDrawn="1"/>
        </p:nvSpPr>
        <p:spPr>
          <a:xfrm>
            <a:off x="1125220" y="130175"/>
            <a:ext cx="1565275" cy="645160"/>
          </a:xfrm>
          <a:prstGeom prst="rect">
            <a:avLst/>
          </a:prstGeom>
          <a:noFill/>
        </p:spPr>
        <p:txBody>
          <a:bodyPr wrap="square" rtlCol="0">
            <a:spAutoFit/>
          </a:bodyPr>
          <a:p>
            <a:pPr algn="ctr">
              <a:buClrTx/>
              <a:buSzTx/>
            </a:pPr>
            <a:r>
              <a:rPr lang="zh-CN" altLang="en-US" sz="1800" b="1" dirty="0">
                <a:solidFill>
                  <a:schemeClr val="tx1">
                    <a:lumMod val="50000"/>
                    <a:lumOff val="50000"/>
                  </a:schemeClr>
                </a:solidFill>
                <a:latin typeface="楷体" panose="02010609060101010101" pitchFamily="49" charset="-122"/>
                <a:ea typeface="楷体" panose="02010609060101010101" pitchFamily="49" charset="-122"/>
              </a:rPr>
              <a:t>基于边际模型的特征筛选</a:t>
            </a:r>
            <a:endParaRPr lang="zh-CN" altLang="en-US" sz="1800" b="1" dirty="0">
              <a:solidFill>
                <a:schemeClr val="tx1">
                  <a:lumMod val="50000"/>
                  <a:lumOff val="50000"/>
                </a:schemeClr>
              </a:solidFill>
              <a:latin typeface="楷体" panose="02010609060101010101" pitchFamily="49" charset="-122"/>
              <a:ea typeface="楷体" panose="02010609060101010101" pitchFamily="49" charset="-122"/>
            </a:endParaRPr>
          </a:p>
        </p:txBody>
      </p:sp>
      <p:sp>
        <p:nvSpPr>
          <p:cNvPr id="4" name="文本框 3"/>
          <p:cNvSpPr txBox="1"/>
          <p:nvPr userDrawn="1">
            <p:custDataLst>
              <p:tags r:id="rId3"/>
            </p:custDataLst>
          </p:nvPr>
        </p:nvSpPr>
        <p:spPr>
          <a:xfrm>
            <a:off x="2858770" y="130175"/>
            <a:ext cx="1873250" cy="645160"/>
          </a:xfrm>
          <a:prstGeom prst="rect">
            <a:avLst/>
          </a:prstGeom>
          <a:noFill/>
        </p:spPr>
        <p:txBody>
          <a:bodyPr wrap="square" rtlCol="0">
            <a:spAutoFit/>
          </a:bodyPr>
          <a:p>
            <a:pPr algn="ctr">
              <a:buClrTx/>
              <a:buSzTx/>
            </a:pPr>
            <a:r>
              <a:rPr lang="zh-CN" altLang="en-US" sz="1800" b="1" dirty="0">
                <a:solidFill>
                  <a:schemeClr val="tx1">
                    <a:lumMod val="50000"/>
                    <a:lumOff val="50000"/>
                  </a:schemeClr>
                </a:solidFill>
                <a:latin typeface="楷体" panose="02010609060101010101" pitchFamily="49" charset="-122"/>
                <a:ea typeface="楷体" panose="02010609060101010101" pitchFamily="49" charset="-122"/>
              </a:rPr>
              <a:t>基于边际相关系数的特征筛选</a:t>
            </a:r>
            <a:endParaRPr lang="zh-CN" altLang="en-US" sz="1800" b="1" dirty="0">
              <a:solidFill>
                <a:schemeClr val="tx1">
                  <a:lumMod val="50000"/>
                  <a:lumOff val="50000"/>
                </a:schemeClr>
              </a:solidFill>
              <a:latin typeface="楷体" panose="02010609060101010101" pitchFamily="49" charset="-122"/>
              <a:ea typeface="楷体" panose="02010609060101010101" pitchFamily="49" charset="-122"/>
            </a:endParaRPr>
          </a:p>
        </p:txBody>
      </p:sp>
      <p:sp>
        <p:nvSpPr>
          <p:cNvPr id="5" name="文本框 4"/>
          <p:cNvSpPr txBox="1"/>
          <p:nvPr userDrawn="1">
            <p:custDataLst>
              <p:tags r:id="rId4"/>
            </p:custDataLst>
          </p:nvPr>
        </p:nvSpPr>
        <p:spPr>
          <a:xfrm>
            <a:off x="4732020" y="130175"/>
            <a:ext cx="1565275" cy="645160"/>
          </a:xfrm>
          <a:prstGeom prst="rect">
            <a:avLst/>
          </a:prstGeom>
          <a:noFill/>
        </p:spPr>
        <p:txBody>
          <a:bodyPr wrap="square" rtlCol="0">
            <a:spAutoFit/>
          </a:bodyPr>
          <a:p>
            <a:pPr algn="ctr">
              <a:buClrTx/>
              <a:buSzTx/>
            </a:pPr>
            <a:r>
              <a:rPr lang="zh-CN" altLang="en-US" sz="1800" b="1" dirty="0">
                <a:solidFill>
                  <a:schemeClr val="tx1">
                    <a:lumMod val="50000"/>
                    <a:lumOff val="50000"/>
                  </a:schemeClr>
                </a:solidFill>
                <a:latin typeface="楷体" panose="02010609060101010101" pitchFamily="49" charset="-122"/>
                <a:ea typeface="楷体" panose="02010609060101010101" pitchFamily="49" charset="-122"/>
              </a:rPr>
              <a:t>高维分类数据的特征筛选</a:t>
            </a:r>
            <a:endParaRPr lang="zh-CN" altLang="en-US" sz="1800" b="1" dirty="0">
              <a:solidFill>
                <a:schemeClr val="tx1">
                  <a:lumMod val="50000"/>
                  <a:lumOff val="50000"/>
                </a:schemeClr>
              </a:solidFill>
              <a:latin typeface="楷体" panose="02010609060101010101" pitchFamily="49" charset="-122"/>
              <a:ea typeface="楷体" panose="02010609060101010101" pitchFamily="49" charset="-122"/>
            </a:endParaRPr>
          </a:p>
        </p:txBody>
      </p:sp>
      <p:sp>
        <p:nvSpPr>
          <p:cNvPr id="6" name="文本框 5"/>
          <p:cNvSpPr txBox="1"/>
          <p:nvPr userDrawn="1">
            <p:custDataLst>
              <p:tags r:id="rId5"/>
            </p:custDataLst>
          </p:nvPr>
        </p:nvSpPr>
        <p:spPr>
          <a:xfrm>
            <a:off x="6297295" y="130175"/>
            <a:ext cx="1206500" cy="645160"/>
          </a:xfrm>
          <a:prstGeom prst="rect">
            <a:avLst/>
          </a:prstGeom>
          <a:noFill/>
        </p:spPr>
        <p:txBody>
          <a:bodyPr wrap="square" rtlCol="0">
            <a:spAutoFit/>
          </a:bodyPr>
          <a:p>
            <a:pPr algn="ctr">
              <a:buClrTx/>
              <a:buSzTx/>
            </a:pPr>
            <a:r>
              <a:rPr lang="zh-CN" altLang="en-US" sz="1800" b="1" dirty="0">
                <a:solidFill>
                  <a:schemeClr val="tx1">
                    <a:lumMod val="50000"/>
                    <a:lumOff val="50000"/>
                  </a:schemeClr>
                </a:solidFill>
                <a:latin typeface="楷体" panose="02010609060101010101" pitchFamily="49" charset="-122"/>
                <a:ea typeface="楷体" panose="02010609060101010101" pitchFamily="49" charset="-122"/>
              </a:rPr>
              <a:t>R语言</a:t>
            </a:r>
            <a:endParaRPr lang="zh-CN" altLang="en-US" sz="1800" b="1" dirty="0">
              <a:solidFill>
                <a:schemeClr val="tx1">
                  <a:lumMod val="50000"/>
                  <a:lumOff val="50000"/>
                </a:schemeClr>
              </a:solidFill>
              <a:latin typeface="楷体" panose="02010609060101010101" pitchFamily="49" charset="-122"/>
              <a:ea typeface="楷体" panose="02010609060101010101" pitchFamily="49" charset="-122"/>
            </a:endParaRPr>
          </a:p>
          <a:p>
            <a:pPr algn="ctr">
              <a:buClrTx/>
              <a:buSzTx/>
            </a:pPr>
            <a:r>
              <a:rPr lang="zh-CN" altLang="en-US" sz="1800" b="1" dirty="0">
                <a:solidFill>
                  <a:schemeClr val="tx1">
                    <a:lumMod val="50000"/>
                    <a:lumOff val="50000"/>
                  </a:schemeClr>
                </a:solidFill>
                <a:latin typeface="楷体" panose="02010609060101010101" pitchFamily="49" charset="-122"/>
                <a:ea typeface="楷体" panose="02010609060101010101" pitchFamily="49" charset="-122"/>
              </a:rPr>
              <a:t>实现</a:t>
            </a:r>
            <a:endParaRPr lang="zh-CN" altLang="en-US" sz="1800" b="1" dirty="0">
              <a:solidFill>
                <a:schemeClr val="tx1">
                  <a:lumMod val="50000"/>
                  <a:lumOff val="50000"/>
                </a:schemeClr>
              </a:solidFill>
              <a:latin typeface="楷体" panose="02010609060101010101" pitchFamily="49" charset="-122"/>
              <a:ea typeface="楷体" panose="02010609060101010101" pitchFamily="49" charset="-122"/>
            </a:endParaRPr>
          </a:p>
        </p:txBody>
      </p:sp>
      <p:sp>
        <p:nvSpPr>
          <p:cNvPr id="7" name="文本框 6"/>
          <p:cNvSpPr txBox="1"/>
          <p:nvPr userDrawn="1">
            <p:custDataLst>
              <p:tags r:id="rId6"/>
            </p:custDataLst>
          </p:nvPr>
        </p:nvSpPr>
        <p:spPr>
          <a:xfrm>
            <a:off x="7228205" y="130175"/>
            <a:ext cx="1373505" cy="645160"/>
          </a:xfrm>
          <a:prstGeom prst="rect">
            <a:avLst/>
          </a:prstGeom>
          <a:noFill/>
        </p:spPr>
        <p:txBody>
          <a:bodyPr wrap="square" rtlCol="0">
            <a:spAutoFit/>
          </a:bodyPr>
          <a:p>
            <a:pPr algn="ctr">
              <a:buClrTx/>
              <a:buSzTx/>
            </a:pPr>
            <a:r>
              <a:rPr lang="zh-CN" altLang="en-US" sz="1800" b="1" dirty="0">
                <a:solidFill>
                  <a:schemeClr val="tx1">
                    <a:lumMod val="50000"/>
                    <a:lumOff val="50000"/>
                  </a:schemeClr>
                </a:solidFill>
                <a:latin typeface="楷体" panose="02010609060101010101" pitchFamily="49" charset="-122"/>
                <a:ea typeface="楷体" panose="02010609060101010101" pitchFamily="49" charset="-122"/>
              </a:rPr>
              <a:t>Python语言</a:t>
            </a:r>
            <a:endParaRPr lang="zh-CN" altLang="en-US" sz="1800" b="1" dirty="0">
              <a:solidFill>
                <a:schemeClr val="tx1">
                  <a:lumMod val="50000"/>
                  <a:lumOff val="50000"/>
                </a:schemeClr>
              </a:solidFill>
              <a:latin typeface="楷体" panose="02010609060101010101" pitchFamily="49" charset="-122"/>
              <a:ea typeface="楷体" panose="02010609060101010101" pitchFamily="49" charset="-122"/>
            </a:endParaRPr>
          </a:p>
          <a:p>
            <a:pPr algn="ctr">
              <a:buClrTx/>
              <a:buSzTx/>
            </a:pPr>
            <a:r>
              <a:rPr lang="zh-CN" altLang="en-US" sz="1800" b="1" dirty="0">
                <a:solidFill>
                  <a:schemeClr val="tx1">
                    <a:lumMod val="50000"/>
                    <a:lumOff val="50000"/>
                  </a:schemeClr>
                </a:solidFill>
                <a:latin typeface="楷体" panose="02010609060101010101" pitchFamily="49" charset="-122"/>
                <a:ea typeface="楷体" panose="02010609060101010101" pitchFamily="49" charset="-122"/>
              </a:rPr>
              <a:t>实现</a:t>
            </a:r>
            <a:endParaRPr lang="zh-CN" altLang="en-US" sz="1800" b="1" dirty="0">
              <a:solidFill>
                <a:schemeClr val="tx1">
                  <a:lumMod val="50000"/>
                  <a:lumOff val="50000"/>
                </a:schemeClr>
              </a:solidFill>
              <a:latin typeface="楷体" panose="02010609060101010101" pitchFamily="49" charset="-122"/>
              <a:ea typeface="楷体" panose="02010609060101010101" pitchFamily="49" charset="-122"/>
            </a:endParaRPr>
          </a:p>
        </p:txBody>
      </p:sp>
      <p:sp>
        <p:nvSpPr>
          <p:cNvPr id="8" name="文本框 7"/>
          <p:cNvSpPr txBox="1"/>
          <p:nvPr userDrawn="1">
            <p:custDataLst>
              <p:tags r:id="rId7"/>
            </p:custDataLst>
          </p:nvPr>
        </p:nvSpPr>
        <p:spPr>
          <a:xfrm>
            <a:off x="8550275" y="216535"/>
            <a:ext cx="1206500" cy="368300"/>
          </a:xfrm>
          <a:prstGeom prst="rect">
            <a:avLst/>
          </a:prstGeom>
          <a:noFill/>
        </p:spPr>
        <p:txBody>
          <a:bodyPr wrap="square" rtlCol="0">
            <a:spAutoFit/>
          </a:bodyPr>
          <a:p>
            <a:pPr algn="ctr">
              <a:buClrTx/>
              <a:buSzTx/>
            </a:pPr>
            <a:r>
              <a:rPr lang="zh-CN" altLang="en-US" sz="1800" b="1" dirty="0">
                <a:solidFill>
                  <a:srgbClr val="C00000"/>
                </a:solidFill>
                <a:latin typeface="楷体" panose="02010609060101010101" pitchFamily="49" charset="-122"/>
                <a:ea typeface="楷体" panose="02010609060101010101" pitchFamily="49" charset="-122"/>
              </a:rPr>
              <a:t>练习</a:t>
            </a:r>
            <a:endParaRPr lang="zh-CN" altLang="en-US" sz="1800" b="1" dirty="0">
              <a:solidFill>
                <a:srgbClr val="C00000"/>
              </a:solidFill>
              <a:latin typeface="楷体" panose="02010609060101010101" pitchFamily="49" charset="-122"/>
              <a:ea typeface="楷体" panose="02010609060101010101" pitchFamily="49" charset="-122"/>
            </a:endParaRPr>
          </a:p>
        </p:txBody>
      </p:sp>
    </p:spTree>
  </p:cSld>
  <p:clrMapOvr>
    <a:masterClrMapping/>
  </p:clrMapOvr>
  <p:transition spd="slow">
    <p:push/>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zh-CN" altLang="en-US"/>
          </a:p>
        </p:txBody>
      </p:sp>
      <p:sp>
        <p:nvSpPr>
          <p:cNvPr id="3" name="日期占位符 3"/>
          <p:cNvSpPr>
            <a:spLocks noGrp="1" noChangeArrowheads="1"/>
          </p:cNvSpPr>
          <p:nvPr>
            <p:ph type="dt" sz="half" idx="10"/>
          </p:nvPr>
        </p:nvSpPr>
        <p:spPr>
          <a:xfrm>
            <a:off x="838200" y="6356350"/>
            <a:ext cx="2743200" cy="365125"/>
          </a:xfrm>
          <a:prstGeom prst="rect">
            <a:avLst/>
          </a:prstGeom>
        </p:spPr>
        <p:txBody>
          <a:bodyPr/>
          <a:lstStyle>
            <a:lvl1pPr>
              <a:defRPr/>
            </a:lvl1pPr>
          </a:lstStyle>
          <a:p>
            <a:pPr>
              <a:defRPr/>
            </a:pPr>
            <a:fld id="{675C33EB-063F-4D63-A402-718A06057984}" type="datetime1">
              <a:rPr lang="zh-CN" altLang="en-US" smtClean="0"/>
            </a:fld>
            <a:endParaRPr lang="zh-CN" altLang="en-US"/>
          </a:p>
        </p:txBody>
      </p:sp>
      <p:sp>
        <p:nvSpPr>
          <p:cNvPr id="4" name="页脚占位符 4"/>
          <p:cNvSpPr>
            <a:spLocks noGrp="1" noChangeArrowheads="1"/>
          </p:cNvSpPr>
          <p:nvPr>
            <p:ph type="ftr" sz="quarter" idx="11"/>
          </p:nvPr>
        </p:nvSpPr>
        <p:spPr>
          <a:xfrm>
            <a:off x="4038600" y="6356350"/>
            <a:ext cx="4114800" cy="365125"/>
          </a:xfrm>
          <a:prstGeom prst="rect">
            <a:avLst/>
          </a:prstGeom>
        </p:spPr>
        <p:txBody>
          <a:bodyPr/>
          <a:lstStyle>
            <a:lvl1pPr>
              <a:defRPr/>
            </a:lvl1pPr>
          </a:lstStyle>
          <a:p>
            <a:pPr>
              <a:defRPr/>
            </a:pPr>
            <a:endParaRPr lang="zh-CN" altLang="en-US"/>
          </a:p>
        </p:txBody>
      </p:sp>
      <p:sp>
        <p:nvSpPr>
          <p:cNvPr id="5" name="灯片编号占位符 5"/>
          <p:cNvSpPr>
            <a:spLocks noGrp="1" noChangeArrowheads="1"/>
          </p:cNvSpPr>
          <p:nvPr>
            <p:ph type="sldNum" sz="quarter" idx="12"/>
          </p:nvPr>
        </p:nvSpPr>
        <p:spPr>
          <a:xfrm>
            <a:off x="8610600" y="6356350"/>
            <a:ext cx="2743200" cy="365125"/>
          </a:xfrm>
          <a:prstGeom prst="rect">
            <a:avLst/>
          </a:prstGeom>
        </p:spPr>
        <p:txBody>
          <a:bodyPr/>
          <a:lstStyle>
            <a:lvl1pPr>
              <a:defRPr/>
            </a:lvl1pPr>
          </a:lstStyle>
          <a:p>
            <a:pPr>
              <a:defRPr/>
            </a:pPr>
            <a:fld id="{6E9351E7-F75D-4AA5-BB71-0C3D52630BA0}" type="slidenum">
              <a:rPr lang="zh-CN" altLang="en-US"/>
            </a:fld>
            <a:endParaRPr lang="zh-CN" altLang="en-US"/>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noChangeArrowheads="1"/>
          </p:cNvSpPr>
          <p:nvPr>
            <p:ph type="dt" sz="half" idx="10"/>
          </p:nvPr>
        </p:nvSpPr>
        <p:spPr>
          <a:xfrm>
            <a:off x="838200" y="6356350"/>
            <a:ext cx="2743200" cy="365125"/>
          </a:xfrm>
          <a:prstGeom prst="rect">
            <a:avLst/>
          </a:prstGeom>
        </p:spPr>
        <p:txBody>
          <a:bodyPr/>
          <a:lstStyle>
            <a:lvl1pPr>
              <a:defRPr/>
            </a:lvl1pPr>
          </a:lstStyle>
          <a:p>
            <a:pPr>
              <a:defRPr/>
            </a:pPr>
            <a:fld id="{D7A49EF3-9478-4275-BBE1-2BE3635C734D}" type="datetime1">
              <a:rPr lang="zh-CN" altLang="en-US" smtClean="0"/>
            </a:fld>
            <a:endParaRPr lang="zh-CN" altLang="en-US"/>
          </a:p>
        </p:txBody>
      </p:sp>
      <p:sp>
        <p:nvSpPr>
          <p:cNvPr id="3" name="页脚占位符 4"/>
          <p:cNvSpPr>
            <a:spLocks noGrp="1" noChangeArrowheads="1"/>
          </p:cNvSpPr>
          <p:nvPr>
            <p:ph type="ftr" sz="quarter" idx="11"/>
          </p:nvPr>
        </p:nvSpPr>
        <p:spPr>
          <a:xfrm>
            <a:off x="4038600" y="6356350"/>
            <a:ext cx="4114800" cy="365125"/>
          </a:xfrm>
          <a:prstGeom prst="rect">
            <a:avLst/>
          </a:prstGeom>
        </p:spPr>
        <p:txBody>
          <a:bodyPr/>
          <a:lstStyle>
            <a:lvl1pPr>
              <a:defRPr/>
            </a:lvl1pPr>
          </a:lstStyle>
          <a:p>
            <a:pPr>
              <a:defRPr/>
            </a:pPr>
            <a:endParaRPr lang="zh-CN" altLang="en-US"/>
          </a:p>
        </p:txBody>
      </p:sp>
      <p:sp>
        <p:nvSpPr>
          <p:cNvPr id="4" name="灯片编号占位符 5"/>
          <p:cNvSpPr>
            <a:spLocks noGrp="1" noChangeArrowheads="1"/>
          </p:cNvSpPr>
          <p:nvPr>
            <p:ph type="sldNum" sz="quarter" idx="12"/>
          </p:nvPr>
        </p:nvSpPr>
        <p:spPr>
          <a:xfrm>
            <a:off x="8610600" y="6356350"/>
            <a:ext cx="2743200" cy="365125"/>
          </a:xfrm>
          <a:prstGeom prst="rect">
            <a:avLst/>
          </a:prstGeom>
        </p:spPr>
        <p:txBody>
          <a:bodyPr/>
          <a:lstStyle>
            <a:lvl1pPr>
              <a:defRPr/>
            </a:lvl1pPr>
          </a:lstStyle>
          <a:p>
            <a:pPr>
              <a:defRPr/>
            </a:pPr>
            <a:fld id="{2CCF5A7F-EC20-4BA8-A62C-D8F3AF147111}" type="slidenum">
              <a:rPr lang="zh-CN" altLang="en-US"/>
            </a:fld>
            <a:endParaRPr lang="zh-CN" altLang="en-US"/>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a:prstGeom prst="rect">
            <a:avLst/>
          </a:prstGeom>
        </p:spPr>
        <p:txBody>
          <a:bodyPr anchor="b"/>
          <a:lstStyle>
            <a:lvl1pPr algn="l">
              <a:defRPr sz="2000" b="1"/>
            </a:lvl1pPr>
          </a:lstStyle>
          <a:p>
            <a:r>
              <a:rPr lang="zh-CN" altLang="en-US"/>
              <a:t>单击此处编辑母版标题样式</a:t>
            </a:r>
            <a:endParaRPr lang="zh-CN" altLang="en-US"/>
          </a:p>
        </p:txBody>
      </p:sp>
      <p:sp>
        <p:nvSpPr>
          <p:cNvPr id="3" name="内容占位符 2"/>
          <p:cNvSpPr>
            <a:spLocks noGrp="1"/>
          </p:cNvSpPr>
          <p:nvPr>
            <p:ph idx="1"/>
          </p:nvPr>
        </p:nvSpPr>
        <p:spPr>
          <a:xfrm>
            <a:off x="4767263" y="273050"/>
            <a:ext cx="681513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609600" y="1435100"/>
            <a:ext cx="40116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日期占位符 3"/>
          <p:cNvSpPr>
            <a:spLocks noGrp="1" noChangeArrowheads="1"/>
          </p:cNvSpPr>
          <p:nvPr>
            <p:ph type="dt" sz="half" idx="10"/>
          </p:nvPr>
        </p:nvSpPr>
        <p:spPr>
          <a:xfrm>
            <a:off x="838200" y="6356350"/>
            <a:ext cx="2743200" cy="365125"/>
          </a:xfrm>
          <a:prstGeom prst="rect">
            <a:avLst/>
          </a:prstGeom>
        </p:spPr>
        <p:txBody>
          <a:bodyPr/>
          <a:lstStyle>
            <a:lvl1pPr>
              <a:defRPr/>
            </a:lvl1pPr>
          </a:lstStyle>
          <a:p>
            <a:pPr>
              <a:defRPr/>
            </a:pPr>
            <a:fld id="{7AE14199-62FE-47FF-8A15-AC42A1175E45}" type="datetime1">
              <a:rPr lang="zh-CN" altLang="en-US" smtClean="0"/>
            </a:fld>
            <a:endParaRPr lang="zh-CN" altLang="en-US"/>
          </a:p>
        </p:txBody>
      </p:sp>
      <p:sp>
        <p:nvSpPr>
          <p:cNvPr id="6" name="页脚占位符 4"/>
          <p:cNvSpPr>
            <a:spLocks noGrp="1" noChangeArrowheads="1"/>
          </p:cNvSpPr>
          <p:nvPr>
            <p:ph type="ftr" sz="quarter" idx="11"/>
          </p:nvPr>
        </p:nvSpPr>
        <p:spPr>
          <a:xfrm>
            <a:off x="4038600" y="6356350"/>
            <a:ext cx="4114800" cy="365125"/>
          </a:xfrm>
          <a:prstGeom prst="rect">
            <a:avLst/>
          </a:prstGeom>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a:xfrm>
            <a:off x="8610600" y="6356350"/>
            <a:ext cx="2743200" cy="365125"/>
          </a:xfrm>
          <a:prstGeom prst="rect">
            <a:avLst/>
          </a:prstGeom>
        </p:spPr>
        <p:txBody>
          <a:bodyPr/>
          <a:lstStyle>
            <a:lvl1pPr>
              <a:defRPr/>
            </a:lvl1pPr>
          </a:lstStyle>
          <a:p>
            <a:pPr>
              <a:defRPr/>
            </a:pPr>
            <a:fld id="{19E6D73B-9BF6-4BD2-9345-3D928FF04AC9}" type="slidenum">
              <a:rPr lang="zh-CN" altLang="en-US"/>
            </a:fld>
            <a:endParaRPr lang="zh-CN" altLang="en-US"/>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a:prstGeom prst="rect">
            <a:avLst/>
          </a:prstGeom>
        </p:spPr>
        <p:txBody>
          <a:bodyPr anchor="b"/>
          <a:lstStyle>
            <a:lvl1pPr algn="l">
              <a:defRPr sz="2000" b="1"/>
            </a:lvl1pPr>
          </a:lstStyle>
          <a:p>
            <a:r>
              <a:rPr lang="zh-CN" altLang="en-US"/>
              <a:t>单击此处编辑母版标题样式</a:t>
            </a:r>
            <a:endParaRPr lang="zh-CN" altLang="en-US"/>
          </a:p>
        </p:txBody>
      </p:sp>
      <p:sp>
        <p:nvSpPr>
          <p:cNvPr id="3" name="图片占位符 2"/>
          <p:cNvSpPr>
            <a:spLocks noGrp="1"/>
          </p:cNvSpPr>
          <p:nvPr>
            <p:ph type="pic" idx="1"/>
          </p:nvPr>
        </p:nvSpPr>
        <p:spPr>
          <a:xfrm>
            <a:off x="2389188" y="612775"/>
            <a:ext cx="73152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日期占位符 3"/>
          <p:cNvSpPr>
            <a:spLocks noGrp="1" noChangeArrowheads="1"/>
          </p:cNvSpPr>
          <p:nvPr>
            <p:ph type="dt" sz="half" idx="10"/>
          </p:nvPr>
        </p:nvSpPr>
        <p:spPr>
          <a:xfrm>
            <a:off x="838200" y="6356350"/>
            <a:ext cx="2743200" cy="365125"/>
          </a:xfrm>
          <a:prstGeom prst="rect">
            <a:avLst/>
          </a:prstGeom>
        </p:spPr>
        <p:txBody>
          <a:bodyPr/>
          <a:lstStyle>
            <a:lvl1pPr>
              <a:defRPr/>
            </a:lvl1pPr>
          </a:lstStyle>
          <a:p>
            <a:pPr>
              <a:defRPr/>
            </a:pPr>
            <a:fld id="{DBFE8987-91E6-4C67-A68C-FC6E7982C752}" type="datetime1">
              <a:rPr lang="zh-CN" altLang="en-US" smtClean="0"/>
            </a:fld>
            <a:endParaRPr lang="zh-CN" altLang="en-US"/>
          </a:p>
        </p:txBody>
      </p:sp>
      <p:sp>
        <p:nvSpPr>
          <p:cNvPr id="6" name="页脚占位符 4"/>
          <p:cNvSpPr>
            <a:spLocks noGrp="1" noChangeArrowheads="1"/>
          </p:cNvSpPr>
          <p:nvPr>
            <p:ph type="ftr" sz="quarter" idx="11"/>
          </p:nvPr>
        </p:nvSpPr>
        <p:spPr>
          <a:xfrm>
            <a:off x="4038600" y="6356350"/>
            <a:ext cx="4114800" cy="365125"/>
          </a:xfrm>
          <a:prstGeom prst="rect">
            <a:avLst/>
          </a:prstGeom>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a:xfrm>
            <a:off x="8610600" y="6356350"/>
            <a:ext cx="2743200" cy="365125"/>
          </a:xfrm>
          <a:prstGeom prst="rect">
            <a:avLst/>
          </a:prstGeom>
        </p:spPr>
        <p:txBody>
          <a:bodyPr/>
          <a:lstStyle>
            <a:lvl1pPr>
              <a:defRPr/>
            </a:lvl1pPr>
          </a:lstStyle>
          <a:p>
            <a:pPr>
              <a:defRPr/>
            </a:pPr>
            <a:fld id="{6A083314-406F-4B24-930B-8A8F20E77E8D}" type="slidenum">
              <a:rPr lang="zh-CN" altLang="en-US"/>
            </a:fld>
            <a:endParaRPr lang="zh-CN" altLang="en-US"/>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1825625"/>
            <a:ext cx="10515600" cy="4351338"/>
          </a:xfrm>
          <a:prstGeom prst="rect">
            <a:avLst/>
          </a:prstGeo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noChangeArrowheads="1"/>
          </p:cNvSpPr>
          <p:nvPr>
            <p:ph type="dt" sz="half" idx="10"/>
          </p:nvPr>
        </p:nvSpPr>
        <p:spPr>
          <a:xfrm>
            <a:off x="838200" y="6356350"/>
            <a:ext cx="2743200" cy="365125"/>
          </a:xfrm>
          <a:prstGeom prst="rect">
            <a:avLst/>
          </a:prstGeom>
        </p:spPr>
        <p:txBody>
          <a:bodyPr/>
          <a:lstStyle>
            <a:lvl1pPr>
              <a:defRPr/>
            </a:lvl1pPr>
          </a:lstStyle>
          <a:p>
            <a:pPr>
              <a:defRPr/>
            </a:pPr>
            <a:fld id="{58E764CF-1DB2-4D4E-8540-3E4B36719D71}" type="datetime1">
              <a:rPr lang="zh-CN" altLang="en-US" smtClean="0"/>
            </a:fld>
            <a:endParaRPr lang="zh-CN" altLang="en-US"/>
          </a:p>
        </p:txBody>
      </p:sp>
      <p:sp>
        <p:nvSpPr>
          <p:cNvPr id="5" name="页脚占位符 4"/>
          <p:cNvSpPr>
            <a:spLocks noGrp="1" noChangeArrowheads="1"/>
          </p:cNvSpPr>
          <p:nvPr>
            <p:ph type="ftr" sz="quarter" idx="11"/>
          </p:nvPr>
        </p:nvSpPr>
        <p:spPr>
          <a:xfrm>
            <a:off x="4038600" y="6356350"/>
            <a:ext cx="4114800" cy="365125"/>
          </a:xfrm>
          <a:prstGeom prst="rect">
            <a:avLst/>
          </a:prstGeom>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xfrm>
            <a:off x="8610600" y="6356350"/>
            <a:ext cx="2743200" cy="365125"/>
          </a:xfrm>
          <a:prstGeom prst="rect">
            <a:avLst/>
          </a:prstGeom>
        </p:spPr>
        <p:txBody>
          <a:bodyPr/>
          <a:lstStyle>
            <a:lvl1pPr>
              <a:defRPr/>
            </a:lvl1pPr>
          </a:lstStyle>
          <a:p>
            <a:pPr>
              <a:defRPr/>
            </a:pPr>
            <a:fld id="{DAE47F3B-30DA-4B9B-8D18-BD6E1D86FFEA}" type="slidenum">
              <a:rPr lang="zh-CN" altLang="en-US"/>
            </a:fld>
            <a:endParaRPr lang="zh-CN" altLang="en-US"/>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a:prstGeom prst="rect">
            <a:avLst/>
          </a:prstGeo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noChangeArrowheads="1"/>
          </p:cNvSpPr>
          <p:nvPr>
            <p:ph type="dt" sz="half" idx="10"/>
          </p:nvPr>
        </p:nvSpPr>
        <p:spPr>
          <a:xfrm>
            <a:off x="838200" y="6356350"/>
            <a:ext cx="2743200" cy="365125"/>
          </a:xfrm>
          <a:prstGeom prst="rect">
            <a:avLst/>
          </a:prstGeom>
        </p:spPr>
        <p:txBody>
          <a:bodyPr/>
          <a:lstStyle>
            <a:lvl1pPr>
              <a:defRPr/>
            </a:lvl1pPr>
          </a:lstStyle>
          <a:p>
            <a:pPr>
              <a:defRPr/>
            </a:pPr>
            <a:fld id="{63F20A5A-CCD8-409A-AB4C-A478FD21F718}" type="datetime1">
              <a:rPr lang="zh-CN" altLang="en-US" smtClean="0"/>
            </a:fld>
            <a:endParaRPr lang="zh-CN" altLang="en-US"/>
          </a:p>
        </p:txBody>
      </p:sp>
      <p:sp>
        <p:nvSpPr>
          <p:cNvPr id="5" name="页脚占位符 4"/>
          <p:cNvSpPr>
            <a:spLocks noGrp="1" noChangeArrowheads="1"/>
          </p:cNvSpPr>
          <p:nvPr>
            <p:ph type="ftr" sz="quarter" idx="11"/>
          </p:nvPr>
        </p:nvSpPr>
        <p:spPr>
          <a:xfrm>
            <a:off x="4038600" y="6356350"/>
            <a:ext cx="4114800" cy="365125"/>
          </a:xfrm>
          <a:prstGeom prst="rect">
            <a:avLst/>
          </a:prstGeom>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xfrm>
            <a:off x="8610600" y="6356350"/>
            <a:ext cx="2743200" cy="365125"/>
          </a:xfrm>
          <a:prstGeom prst="rect">
            <a:avLst/>
          </a:prstGeom>
        </p:spPr>
        <p:txBody>
          <a:bodyPr/>
          <a:lstStyle>
            <a:lvl1pPr>
              <a:defRPr/>
            </a:lvl1pPr>
          </a:lstStyle>
          <a:p>
            <a:pPr>
              <a:defRPr/>
            </a:pPr>
            <a:fld id="{EB97A5CC-AECD-4233-988E-9C9299CE12E0}" type="slidenum">
              <a:rPr lang="zh-CN" altLang="en-US"/>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
        <p:nvSpPr>
          <p:cNvPr id="18" name="矩形 17"/>
          <p:cNvSpPr/>
          <p:nvPr userDrawn="1"/>
        </p:nvSpPr>
        <p:spPr bwMode="auto">
          <a:xfrm>
            <a:off x="-14511" y="6502400"/>
            <a:ext cx="10602998" cy="145142"/>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9" name="矩形 18"/>
          <p:cNvSpPr/>
          <p:nvPr userDrawn="1"/>
        </p:nvSpPr>
        <p:spPr bwMode="auto">
          <a:xfrm>
            <a:off x="11277631" y="6495144"/>
            <a:ext cx="921657" cy="152398"/>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20" name="灯片编号占位符 2"/>
          <p:cNvSpPr txBox="1"/>
          <p:nvPr userDrawn="1"/>
        </p:nvSpPr>
        <p:spPr bwMode="auto">
          <a:xfrm>
            <a:off x="10360331" y="6341571"/>
            <a:ext cx="847844" cy="365125"/>
          </a:xfrm>
          <a:prstGeom prst="rect">
            <a:avLst/>
          </a:prstGeom>
          <a:noFill/>
          <a:ln>
            <a:noFill/>
          </a:ln>
        </p:spPr>
        <p:txBody>
          <a:bodyPr vert="horz" wrap="square" lIns="91440" tIns="45720" rIns="91440" bIns="45720" numCol="1" anchor="ctr" anchorCtr="0" compatLnSpc="1"/>
          <a:lstStyle>
            <a:defPPr>
              <a:defRPr lang="zh-CN"/>
            </a:defPPr>
            <a:lvl1pPr algn="r" rtl="0" eaLnBrk="1" fontAlgn="base" hangingPunct="1">
              <a:spcBef>
                <a:spcPct val="0"/>
              </a:spcBef>
              <a:spcAft>
                <a:spcPct val="0"/>
              </a:spcAft>
              <a:buFont typeface="Arial" panose="020B0604020202020204" pitchFamily="34" charset="0"/>
              <a:buNone/>
              <a:defRPr sz="1200" kern="1200">
                <a:solidFill>
                  <a:srgbClr val="898989"/>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defRPr/>
            </a:pPr>
            <a:fld id="{2CCF5A7F-EC20-4BA8-A62C-D8F3AF147111}" type="slidenum">
              <a:rPr lang="zh-CN" altLang="en-US" sz="3200" b="1" smtClean="0">
                <a:solidFill>
                  <a:schemeClr val="accent3"/>
                </a:solidFill>
                <a:latin typeface="楷体" panose="02010609060101010101" pitchFamily="49" charset="-122"/>
                <a:ea typeface="楷体" panose="02010609060101010101" pitchFamily="49" charset="-122"/>
              </a:rPr>
            </a:fld>
            <a:endParaRPr lang="zh-CN" altLang="en-US" sz="3200" b="1" dirty="0">
              <a:solidFill>
                <a:schemeClr val="accent3"/>
              </a:solidFill>
              <a:latin typeface="楷体" panose="02010609060101010101" pitchFamily="49" charset="-122"/>
              <a:ea typeface="楷体" panose="02010609060101010101" pitchFamily="49" charset="-122"/>
            </a:endParaRPr>
          </a:p>
        </p:txBody>
      </p:sp>
      <p:pic>
        <p:nvPicPr>
          <p:cNvPr id="12" name="图片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94720" y="59690"/>
            <a:ext cx="956310" cy="956310"/>
          </a:xfrm>
          <a:prstGeom prst="rect">
            <a:avLst/>
          </a:prstGeom>
        </p:spPr>
      </p:pic>
      <p:sp>
        <p:nvSpPr>
          <p:cNvPr id="2" name="TextBox 15"/>
          <p:cNvSpPr txBox="1"/>
          <p:nvPr userDrawn="1">
            <p:custDataLst>
              <p:tags r:id="rId3"/>
            </p:custDataLst>
          </p:nvPr>
        </p:nvSpPr>
        <p:spPr>
          <a:xfrm>
            <a:off x="73025" y="205105"/>
            <a:ext cx="9825990" cy="398780"/>
          </a:xfrm>
          <a:prstGeom prst="rect">
            <a:avLst/>
          </a:prstGeom>
          <a:noFill/>
        </p:spPr>
        <p:txBody>
          <a:bodyPr wrap="square" rtlCol="0">
            <a:spAutoFit/>
          </a:bodyPr>
          <a:p>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简介</a:t>
            </a:r>
            <a:r>
              <a:rPr lang="en-US" altLang="zh-CN" sz="2000" b="1" kern="1200" dirty="0">
                <a:solidFill>
                  <a:schemeClr val="accent3"/>
                </a:solidFill>
                <a:latin typeface="楷体" panose="02010609060101010101" pitchFamily="49" charset="-122"/>
                <a:ea typeface="楷体" panose="02010609060101010101" pitchFamily="49" charset="-122"/>
                <a:cs typeface="+mn-cs"/>
              </a:rPr>
              <a:t>  </a:t>
            </a:r>
            <a:r>
              <a:rPr lang="zh-CN" altLang="en-US" sz="2000" b="1" dirty="0">
                <a:solidFill>
                  <a:schemeClr val="tx1">
                    <a:lumMod val="50000"/>
                    <a:lumOff val="50000"/>
                  </a:schemeClr>
                </a:solidFill>
                <a:latin typeface="楷体" panose="02010609060101010101" pitchFamily="49" charset="-122"/>
                <a:ea typeface="楷体" panose="02010609060101010101" pitchFamily="49" charset="-122"/>
                <a:sym typeface="+mn-ea"/>
              </a:rPr>
              <a:t>贝叶斯模型平均</a:t>
            </a:r>
            <a:r>
              <a:rPr lang="en-US" altLang="zh-CN" sz="2000" b="1" dirty="0">
                <a:solidFill>
                  <a:srgbClr val="C00000"/>
                </a:solidFill>
                <a:latin typeface="楷体" panose="02010609060101010101" pitchFamily="49" charset="-122"/>
                <a:ea typeface="楷体" panose="02010609060101010101" pitchFamily="49" charset="-122"/>
                <a:sym typeface="+mn-ea"/>
              </a:rPr>
              <a:t> </a:t>
            </a:r>
            <a:r>
              <a:rPr lang="en-US" altLang="zh-CN" sz="2000" b="1" dirty="0">
                <a:solidFill>
                  <a:schemeClr val="tx1">
                    <a:lumMod val="50000"/>
                    <a:lumOff val="50000"/>
                  </a:schemeClr>
                </a:solidFill>
                <a:latin typeface="楷体" panose="02010609060101010101" pitchFamily="49" charset="-122"/>
                <a:ea typeface="楷体" panose="02010609060101010101" pitchFamily="49" charset="-122"/>
                <a:sym typeface="+mn-ea"/>
              </a:rPr>
              <a:t> </a:t>
            </a:r>
            <a:r>
              <a:rPr lang="zh-CN" altLang="en-US" sz="2000" b="1" dirty="0">
                <a:solidFill>
                  <a:schemeClr val="tx1">
                    <a:lumMod val="50000"/>
                    <a:lumOff val="50000"/>
                  </a:schemeClr>
                </a:solidFill>
                <a:latin typeface="楷体" panose="02010609060101010101" pitchFamily="49" charset="-122"/>
                <a:ea typeface="楷体" panose="02010609060101010101" pitchFamily="49" charset="-122"/>
                <a:sym typeface="+mn-ea"/>
              </a:rPr>
              <a:t>频率模型平均</a:t>
            </a:r>
            <a:r>
              <a:rPr lang="en-US" altLang="zh-CN" sz="2000" b="1" dirty="0">
                <a:solidFill>
                  <a:schemeClr val="tx1">
                    <a:lumMod val="50000"/>
                    <a:lumOff val="50000"/>
                  </a:schemeClr>
                </a:solidFill>
                <a:latin typeface="楷体" panose="02010609060101010101" pitchFamily="49" charset="-122"/>
                <a:ea typeface="楷体" panose="02010609060101010101" pitchFamily="49" charset="-122"/>
                <a:sym typeface="+mn-ea"/>
              </a:rPr>
              <a:t>  </a:t>
            </a:r>
            <a:r>
              <a:rPr lang="zh-CN" altLang="en-US" sz="2000" b="1" dirty="0">
                <a:solidFill>
                  <a:srgbClr val="C00000"/>
                </a:solidFill>
                <a:latin typeface="楷体" panose="02010609060101010101" pitchFamily="49" charset="-122"/>
                <a:ea typeface="楷体" panose="02010609060101010101" pitchFamily="49" charset="-122"/>
                <a:sym typeface="+mn-ea"/>
              </a:rPr>
              <a:t>权重选择方法</a:t>
            </a:r>
            <a:r>
              <a:rPr lang="en-US" altLang="zh-CN" sz="2000" b="1" dirty="0">
                <a:solidFill>
                  <a:schemeClr val="tx1">
                    <a:lumMod val="50000"/>
                    <a:lumOff val="50000"/>
                  </a:schemeClr>
                </a:solidFill>
                <a:latin typeface="楷体" panose="02010609060101010101" pitchFamily="49" charset="-122"/>
                <a:ea typeface="楷体" panose="02010609060101010101" pitchFamily="49" charset="-122"/>
                <a:sym typeface="+mn-ea"/>
              </a:rPr>
              <a:t>  Python</a:t>
            </a:r>
            <a:r>
              <a:rPr lang="zh-CN" altLang="en-US" sz="2000" b="1" dirty="0">
                <a:solidFill>
                  <a:schemeClr val="tx1">
                    <a:lumMod val="50000"/>
                    <a:lumOff val="50000"/>
                  </a:schemeClr>
                </a:solidFill>
                <a:latin typeface="楷体" panose="02010609060101010101" pitchFamily="49" charset="-122"/>
                <a:ea typeface="楷体" panose="02010609060101010101" pitchFamily="49" charset="-122"/>
                <a:sym typeface="+mn-ea"/>
              </a:rPr>
              <a:t>语言实现</a:t>
            </a:r>
            <a:r>
              <a:rPr lang="en-US" altLang="zh-CN" sz="2000" b="1" dirty="0">
                <a:solidFill>
                  <a:schemeClr val="tx1">
                    <a:lumMod val="50000"/>
                    <a:lumOff val="50000"/>
                  </a:schemeClr>
                </a:solidFill>
                <a:latin typeface="楷体" panose="02010609060101010101" pitchFamily="49" charset="-122"/>
                <a:ea typeface="楷体" panose="02010609060101010101" pitchFamily="49" charset="-122"/>
                <a:sym typeface="+mn-ea"/>
              </a:rPr>
              <a:t>  </a:t>
            </a:r>
            <a:r>
              <a:rPr lang="zh-CN" altLang="en-US" sz="2000" b="1" dirty="0">
                <a:solidFill>
                  <a:schemeClr val="tx1">
                    <a:lumMod val="50000"/>
                    <a:lumOff val="50000"/>
                  </a:schemeClr>
                </a:solidFill>
                <a:latin typeface="楷体" panose="02010609060101010101" pitchFamily="49" charset="-122"/>
                <a:ea typeface="楷体" panose="02010609060101010101" pitchFamily="49" charset="-122"/>
                <a:sym typeface="+mn-ea"/>
              </a:rPr>
              <a:t>练习</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sym typeface="+mn-ea"/>
            </a:endParaRPr>
          </a:p>
        </p:txBody>
      </p:sp>
      <p:sp>
        <p:nvSpPr>
          <p:cNvPr id="4" name="矩形 3"/>
          <p:cNvSpPr/>
          <p:nvPr userDrawn="1">
            <p:custDataLst>
              <p:tags r:id="rId4"/>
            </p:custDataLst>
          </p:nvPr>
        </p:nvSpPr>
        <p:spPr bwMode="auto">
          <a:xfrm flipV="1">
            <a:off x="73025" y="603885"/>
            <a:ext cx="9162415" cy="85725"/>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5" name="等腰三角形 14"/>
          <p:cNvSpPr/>
          <p:nvPr userDrawn="1">
            <p:custDataLst>
              <p:tags r:id="rId5"/>
            </p:custDataLst>
          </p:nvPr>
        </p:nvSpPr>
        <p:spPr bwMode="auto">
          <a:xfrm flipV="1">
            <a:off x="5471293" y="729591"/>
            <a:ext cx="198783" cy="152400"/>
          </a:xfrm>
          <a:prstGeom prst="triangle">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rgbClr val="269FD3"/>
              </a:solidFill>
              <a:effectLst/>
              <a:latin typeface="Calibri" panose="020F0502020204030204" pitchFamily="34" charset="0"/>
              <a:ea typeface="宋体" panose="02010600030101010101" pitchFamily="2" charset="-122"/>
            </a:endParaRPr>
          </a:p>
        </p:txBody>
      </p:sp>
    </p:spTree>
  </p:cSld>
  <p:clrMapOvr>
    <a:masterClrMapping/>
  </p:clrMapOvr>
  <p:transition spd="slow">
    <p:push/>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18" name="矩形 17"/>
          <p:cNvSpPr/>
          <p:nvPr userDrawn="1"/>
        </p:nvSpPr>
        <p:spPr bwMode="auto">
          <a:xfrm>
            <a:off x="-14511" y="6502400"/>
            <a:ext cx="10602998" cy="145142"/>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9" name="矩形 18"/>
          <p:cNvSpPr/>
          <p:nvPr userDrawn="1"/>
        </p:nvSpPr>
        <p:spPr bwMode="auto">
          <a:xfrm>
            <a:off x="11277631" y="6495144"/>
            <a:ext cx="921657" cy="152398"/>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20" name="灯片编号占位符 2"/>
          <p:cNvSpPr txBox="1"/>
          <p:nvPr userDrawn="1"/>
        </p:nvSpPr>
        <p:spPr bwMode="auto">
          <a:xfrm>
            <a:off x="10360331" y="6341571"/>
            <a:ext cx="847844" cy="365125"/>
          </a:xfrm>
          <a:prstGeom prst="rect">
            <a:avLst/>
          </a:prstGeom>
          <a:noFill/>
          <a:ln>
            <a:noFill/>
          </a:ln>
        </p:spPr>
        <p:txBody>
          <a:bodyPr vert="horz" wrap="square" lIns="91440" tIns="45720" rIns="91440" bIns="45720" numCol="1" anchor="ctr" anchorCtr="0" compatLnSpc="1"/>
          <a:lstStyle>
            <a:defPPr>
              <a:defRPr lang="zh-CN"/>
            </a:defPPr>
            <a:lvl1pPr algn="r" rtl="0" eaLnBrk="1" fontAlgn="base" hangingPunct="1">
              <a:spcBef>
                <a:spcPct val="0"/>
              </a:spcBef>
              <a:spcAft>
                <a:spcPct val="0"/>
              </a:spcAft>
              <a:buFont typeface="Arial" panose="020B0604020202020204" pitchFamily="34" charset="0"/>
              <a:buNone/>
              <a:defRPr sz="1200" kern="1200">
                <a:solidFill>
                  <a:srgbClr val="898989"/>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defRPr/>
            </a:pPr>
            <a:fld id="{2CCF5A7F-EC20-4BA8-A62C-D8F3AF147111}" type="slidenum">
              <a:rPr lang="zh-CN" altLang="en-US" sz="3200" b="1" smtClean="0">
                <a:solidFill>
                  <a:schemeClr val="accent3"/>
                </a:solidFill>
                <a:latin typeface="楷体" panose="02010609060101010101" pitchFamily="49" charset="-122"/>
                <a:ea typeface="楷体" panose="02010609060101010101" pitchFamily="49" charset="-122"/>
              </a:rPr>
            </a:fld>
            <a:endParaRPr lang="zh-CN" altLang="en-US" sz="3200" b="1" dirty="0">
              <a:solidFill>
                <a:schemeClr val="accent3"/>
              </a:solidFill>
              <a:latin typeface="楷体" panose="02010609060101010101" pitchFamily="49" charset="-122"/>
              <a:ea typeface="楷体" panose="02010609060101010101" pitchFamily="49" charset="-122"/>
            </a:endParaRPr>
          </a:p>
        </p:txBody>
      </p:sp>
      <p:pic>
        <p:nvPicPr>
          <p:cNvPr id="12" name="图片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94720" y="59690"/>
            <a:ext cx="956310" cy="956310"/>
          </a:xfrm>
          <a:prstGeom prst="rect">
            <a:avLst/>
          </a:prstGeom>
        </p:spPr>
      </p:pic>
      <p:sp>
        <p:nvSpPr>
          <p:cNvPr id="2" name="TextBox 15"/>
          <p:cNvSpPr txBox="1"/>
          <p:nvPr userDrawn="1">
            <p:custDataLst>
              <p:tags r:id="rId3"/>
            </p:custDataLst>
          </p:nvPr>
        </p:nvSpPr>
        <p:spPr>
          <a:xfrm>
            <a:off x="73025" y="205105"/>
            <a:ext cx="9825990" cy="398780"/>
          </a:xfrm>
          <a:prstGeom prst="rect">
            <a:avLst/>
          </a:prstGeom>
          <a:noFill/>
        </p:spPr>
        <p:txBody>
          <a:bodyPr wrap="square" rtlCol="0">
            <a:spAutoFit/>
          </a:bodyPr>
          <a:p>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简介</a:t>
            </a:r>
            <a:r>
              <a:rPr lang="en-US" altLang="zh-CN" sz="2000" b="1" kern="1200" dirty="0">
                <a:solidFill>
                  <a:schemeClr val="accent3"/>
                </a:solidFill>
                <a:latin typeface="楷体" panose="02010609060101010101" pitchFamily="49" charset="-122"/>
                <a:ea typeface="楷体" panose="02010609060101010101" pitchFamily="49" charset="-122"/>
                <a:cs typeface="+mn-cs"/>
              </a:rPr>
              <a:t>  </a:t>
            </a:r>
            <a:r>
              <a:rPr lang="zh-CN" altLang="en-US" sz="2000" b="1" dirty="0">
                <a:solidFill>
                  <a:schemeClr val="tx1">
                    <a:lumMod val="50000"/>
                    <a:lumOff val="50000"/>
                  </a:schemeClr>
                </a:solidFill>
                <a:latin typeface="楷体" panose="02010609060101010101" pitchFamily="49" charset="-122"/>
                <a:ea typeface="楷体" panose="02010609060101010101" pitchFamily="49" charset="-122"/>
                <a:sym typeface="+mn-ea"/>
              </a:rPr>
              <a:t>贝叶斯模型平均</a:t>
            </a:r>
            <a:r>
              <a:rPr lang="en-US" altLang="zh-CN" sz="2000" b="1" dirty="0">
                <a:solidFill>
                  <a:srgbClr val="C00000"/>
                </a:solidFill>
                <a:latin typeface="楷体" panose="02010609060101010101" pitchFamily="49" charset="-122"/>
                <a:ea typeface="楷体" panose="02010609060101010101" pitchFamily="49" charset="-122"/>
                <a:sym typeface="+mn-ea"/>
              </a:rPr>
              <a:t> </a:t>
            </a:r>
            <a:r>
              <a:rPr lang="en-US" altLang="zh-CN" sz="2000" b="1" dirty="0">
                <a:solidFill>
                  <a:schemeClr val="tx1">
                    <a:lumMod val="50000"/>
                    <a:lumOff val="50000"/>
                  </a:schemeClr>
                </a:solidFill>
                <a:latin typeface="楷体" panose="02010609060101010101" pitchFamily="49" charset="-122"/>
                <a:ea typeface="楷体" panose="02010609060101010101" pitchFamily="49" charset="-122"/>
                <a:sym typeface="+mn-ea"/>
              </a:rPr>
              <a:t> </a:t>
            </a:r>
            <a:r>
              <a:rPr lang="zh-CN" altLang="en-US" sz="2000" b="1" dirty="0">
                <a:solidFill>
                  <a:schemeClr val="tx1">
                    <a:lumMod val="50000"/>
                    <a:lumOff val="50000"/>
                  </a:schemeClr>
                </a:solidFill>
                <a:latin typeface="楷体" panose="02010609060101010101" pitchFamily="49" charset="-122"/>
                <a:ea typeface="楷体" panose="02010609060101010101" pitchFamily="49" charset="-122"/>
                <a:sym typeface="+mn-ea"/>
              </a:rPr>
              <a:t>频率模型平均</a:t>
            </a:r>
            <a:r>
              <a:rPr lang="en-US" altLang="zh-CN" sz="2000" b="1" dirty="0">
                <a:solidFill>
                  <a:schemeClr val="tx1">
                    <a:lumMod val="50000"/>
                    <a:lumOff val="50000"/>
                  </a:schemeClr>
                </a:solidFill>
                <a:latin typeface="楷体" panose="02010609060101010101" pitchFamily="49" charset="-122"/>
                <a:ea typeface="楷体" panose="02010609060101010101" pitchFamily="49" charset="-122"/>
                <a:sym typeface="+mn-ea"/>
              </a:rPr>
              <a:t>  </a:t>
            </a:r>
            <a:r>
              <a:rPr lang="zh-CN" altLang="en-US" sz="2000" b="1" dirty="0">
                <a:solidFill>
                  <a:schemeClr val="tx1">
                    <a:lumMod val="50000"/>
                    <a:lumOff val="50000"/>
                  </a:schemeClr>
                </a:solidFill>
                <a:latin typeface="楷体" panose="02010609060101010101" pitchFamily="49" charset="-122"/>
                <a:ea typeface="楷体" panose="02010609060101010101" pitchFamily="49" charset="-122"/>
                <a:sym typeface="+mn-ea"/>
              </a:rPr>
              <a:t>权重选择方法</a:t>
            </a:r>
            <a:r>
              <a:rPr lang="en-US" altLang="zh-CN" sz="2000" b="1" dirty="0">
                <a:solidFill>
                  <a:schemeClr val="tx1">
                    <a:lumMod val="50000"/>
                    <a:lumOff val="50000"/>
                  </a:schemeClr>
                </a:solidFill>
                <a:latin typeface="楷体" panose="02010609060101010101" pitchFamily="49" charset="-122"/>
                <a:ea typeface="楷体" panose="02010609060101010101" pitchFamily="49" charset="-122"/>
                <a:sym typeface="+mn-ea"/>
              </a:rPr>
              <a:t>  </a:t>
            </a:r>
            <a:r>
              <a:rPr lang="en-US" altLang="zh-CN" sz="2000" b="1" dirty="0">
                <a:solidFill>
                  <a:srgbClr val="C00000"/>
                </a:solidFill>
                <a:latin typeface="楷体" panose="02010609060101010101" pitchFamily="49" charset="-122"/>
                <a:ea typeface="楷体" panose="02010609060101010101" pitchFamily="49" charset="-122"/>
                <a:sym typeface="+mn-ea"/>
              </a:rPr>
              <a:t>Python</a:t>
            </a:r>
            <a:r>
              <a:rPr lang="zh-CN" altLang="en-US" sz="2000" b="1" dirty="0">
                <a:solidFill>
                  <a:srgbClr val="C00000"/>
                </a:solidFill>
                <a:latin typeface="楷体" panose="02010609060101010101" pitchFamily="49" charset="-122"/>
                <a:ea typeface="楷体" panose="02010609060101010101" pitchFamily="49" charset="-122"/>
                <a:sym typeface="+mn-ea"/>
              </a:rPr>
              <a:t>语言实现</a:t>
            </a:r>
            <a:r>
              <a:rPr lang="en-US" altLang="zh-CN" sz="2000" b="1" dirty="0">
                <a:solidFill>
                  <a:schemeClr val="tx1">
                    <a:lumMod val="50000"/>
                    <a:lumOff val="50000"/>
                  </a:schemeClr>
                </a:solidFill>
                <a:latin typeface="楷体" panose="02010609060101010101" pitchFamily="49" charset="-122"/>
                <a:ea typeface="楷体" panose="02010609060101010101" pitchFamily="49" charset="-122"/>
                <a:sym typeface="+mn-ea"/>
              </a:rPr>
              <a:t>  </a:t>
            </a:r>
            <a:r>
              <a:rPr lang="zh-CN" altLang="en-US" sz="2000" b="1" dirty="0">
                <a:solidFill>
                  <a:schemeClr val="tx1">
                    <a:lumMod val="50000"/>
                    <a:lumOff val="50000"/>
                  </a:schemeClr>
                </a:solidFill>
                <a:latin typeface="楷体" panose="02010609060101010101" pitchFamily="49" charset="-122"/>
                <a:ea typeface="楷体" panose="02010609060101010101" pitchFamily="49" charset="-122"/>
                <a:sym typeface="+mn-ea"/>
              </a:rPr>
              <a:t>练习</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sym typeface="+mn-ea"/>
            </a:endParaRPr>
          </a:p>
        </p:txBody>
      </p:sp>
      <p:sp>
        <p:nvSpPr>
          <p:cNvPr id="3" name="矩形 2"/>
          <p:cNvSpPr/>
          <p:nvPr userDrawn="1">
            <p:custDataLst>
              <p:tags r:id="rId4"/>
            </p:custDataLst>
          </p:nvPr>
        </p:nvSpPr>
        <p:spPr bwMode="auto">
          <a:xfrm flipV="1">
            <a:off x="73025" y="603885"/>
            <a:ext cx="9162415" cy="85725"/>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5" name="等腰三角形 14"/>
          <p:cNvSpPr/>
          <p:nvPr userDrawn="1">
            <p:custDataLst>
              <p:tags r:id="rId5"/>
            </p:custDataLst>
          </p:nvPr>
        </p:nvSpPr>
        <p:spPr bwMode="auto">
          <a:xfrm flipV="1">
            <a:off x="7350893" y="743561"/>
            <a:ext cx="198783" cy="152400"/>
          </a:xfrm>
          <a:prstGeom prst="triangle">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rgbClr val="269FD3"/>
              </a:solidFill>
              <a:effectLst/>
              <a:latin typeface="Calibri" panose="020F0502020204030204" pitchFamily="34" charset="0"/>
              <a:ea typeface="宋体" panose="02010600030101010101" pitchFamily="2" charset="-122"/>
            </a:endParaRPr>
          </a:p>
        </p:txBody>
      </p:sp>
    </p:spTree>
  </p:cSld>
  <p:clrMapOvr>
    <a:masterClrMapping/>
  </p:clrMapOvr>
  <p:transition spd="slow">
    <p:push/>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18" name="矩形 17"/>
          <p:cNvSpPr/>
          <p:nvPr userDrawn="1"/>
        </p:nvSpPr>
        <p:spPr bwMode="auto">
          <a:xfrm>
            <a:off x="-14511" y="6502400"/>
            <a:ext cx="10602998" cy="145142"/>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9" name="矩形 18"/>
          <p:cNvSpPr/>
          <p:nvPr userDrawn="1"/>
        </p:nvSpPr>
        <p:spPr bwMode="auto">
          <a:xfrm>
            <a:off x="11277631" y="6495144"/>
            <a:ext cx="921657" cy="152398"/>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20" name="灯片编号占位符 2"/>
          <p:cNvSpPr txBox="1"/>
          <p:nvPr userDrawn="1"/>
        </p:nvSpPr>
        <p:spPr bwMode="auto">
          <a:xfrm>
            <a:off x="10360331" y="6341571"/>
            <a:ext cx="847844" cy="365125"/>
          </a:xfrm>
          <a:prstGeom prst="rect">
            <a:avLst/>
          </a:prstGeom>
          <a:noFill/>
          <a:ln>
            <a:noFill/>
          </a:ln>
        </p:spPr>
        <p:txBody>
          <a:bodyPr vert="horz" wrap="square" lIns="91440" tIns="45720" rIns="91440" bIns="45720" numCol="1" anchor="ctr" anchorCtr="0" compatLnSpc="1"/>
          <a:lstStyle>
            <a:defPPr>
              <a:defRPr lang="zh-CN"/>
            </a:defPPr>
            <a:lvl1pPr algn="r" rtl="0" eaLnBrk="1" fontAlgn="base" hangingPunct="1">
              <a:spcBef>
                <a:spcPct val="0"/>
              </a:spcBef>
              <a:spcAft>
                <a:spcPct val="0"/>
              </a:spcAft>
              <a:buFont typeface="Arial" panose="020B0604020202020204" pitchFamily="34" charset="0"/>
              <a:buNone/>
              <a:defRPr sz="1200" kern="1200">
                <a:solidFill>
                  <a:srgbClr val="898989"/>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defRPr/>
            </a:pPr>
            <a:fld id="{2CCF5A7F-EC20-4BA8-A62C-D8F3AF147111}" type="slidenum">
              <a:rPr lang="zh-CN" altLang="en-US" sz="3200" b="1" smtClean="0">
                <a:solidFill>
                  <a:schemeClr val="accent3"/>
                </a:solidFill>
                <a:latin typeface="楷体" panose="02010609060101010101" pitchFamily="49" charset="-122"/>
                <a:ea typeface="楷体" panose="02010609060101010101" pitchFamily="49" charset="-122"/>
              </a:rPr>
            </a:fld>
            <a:endParaRPr lang="zh-CN" altLang="en-US" sz="3200" b="1" dirty="0">
              <a:solidFill>
                <a:schemeClr val="accent3"/>
              </a:solidFill>
              <a:latin typeface="楷体" panose="02010609060101010101" pitchFamily="49" charset="-122"/>
              <a:ea typeface="楷体" panose="02010609060101010101" pitchFamily="49" charset="-122"/>
            </a:endParaRPr>
          </a:p>
        </p:txBody>
      </p:sp>
      <p:pic>
        <p:nvPicPr>
          <p:cNvPr id="12" name="图片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94720" y="59690"/>
            <a:ext cx="956310" cy="956310"/>
          </a:xfrm>
          <a:prstGeom prst="rect">
            <a:avLst/>
          </a:prstGeom>
        </p:spPr>
      </p:pic>
      <p:sp>
        <p:nvSpPr>
          <p:cNvPr id="2" name="TextBox 15"/>
          <p:cNvSpPr txBox="1"/>
          <p:nvPr userDrawn="1">
            <p:custDataLst>
              <p:tags r:id="rId3"/>
            </p:custDataLst>
          </p:nvPr>
        </p:nvSpPr>
        <p:spPr>
          <a:xfrm>
            <a:off x="73025" y="205105"/>
            <a:ext cx="9825990" cy="398780"/>
          </a:xfrm>
          <a:prstGeom prst="rect">
            <a:avLst/>
          </a:prstGeom>
          <a:noFill/>
        </p:spPr>
        <p:txBody>
          <a:bodyPr wrap="square" rtlCol="0">
            <a:spAutoFit/>
          </a:bodyPr>
          <a:p>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简介</a:t>
            </a:r>
            <a:r>
              <a:rPr lang="en-US" altLang="zh-CN" sz="2000" b="1" kern="1200" dirty="0">
                <a:solidFill>
                  <a:schemeClr val="accent3"/>
                </a:solidFill>
                <a:latin typeface="楷体" panose="02010609060101010101" pitchFamily="49" charset="-122"/>
                <a:ea typeface="楷体" panose="02010609060101010101" pitchFamily="49" charset="-122"/>
                <a:cs typeface="+mn-cs"/>
              </a:rPr>
              <a:t>  </a:t>
            </a:r>
            <a:r>
              <a:rPr lang="zh-CN" altLang="en-US" sz="2000" b="1" dirty="0">
                <a:solidFill>
                  <a:schemeClr val="tx1">
                    <a:lumMod val="50000"/>
                    <a:lumOff val="50000"/>
                  </a:schemeClr>
                </a:solidFill>
                <a:latin typeface="楷体" panose="02010609060101010101" pitchFamily="49" charset="-122"/>
                <a:ea typeface="楷体" panose="02010609060101010101" pitchFamily="49" charset="-122"/>
                <a:sym typeface="+mn-ea"/>
              </a:rPr>
              <a:t>贝叶斯模型平均</a:t>
            </a:r>
            <a:r>
              <a:rPr lang="en-US" altLang="zh-CN" sz="2000" b="1" dirty="0">
                <a:solidFill>
                  <a:srgbClr val="C00000"/>
                </a:solidFill>
                <a:latin typeface="楷体" panose="02010609060101010101" pitchFamily="49" charset="-122"/>
                <a:ea typeface="楷体" panose="02010609060101010101" pitchFamily="49" charset="-122"/>
                <a:sym typeface="+mn-ea"/>
              </a:rPr>
              <a:t> </a:t>
            </a:r>
            <a:r>
              <a:rPr lang="en-US" altLang="zh-CN" sz="2000" b="1" dirty="0">
                <a:solidFill>
                  <a:schemeClr val="tx1">
                    <a:lumMod val="50000"/>
                    <a:lumOff val="50000"/>
                  </a:schemeClr>
                </a:solidFill>
                <a:latin typeface="楷体" panose="02010609060101010101" pitchFamily="49" charset="-122"/>
                <a:ea typeface="楷体" panose="02010609060101010101" pitchFamily="49" charset="-122"/>
                <a:sym typeface="+mn-ea"/>
              </a:rPr>
              <a:t> </a:t>
            </a:r>
            <a:r>
              <a:rPr lang="zh-CN" altLang="en-US" sz="2000" b="1" dirty="0">
                <a:solidFill>
                  <a:schemeClr val="tx1">
                    <a:lumMod val="50000"/>
                    <a:lumOff val="50000"/>
                  </a:schemeClr>
                </a:solidFill>
                <a:latin typeface="楷体" panose="02010609060101010101" pitchFamily="49" charset="-122"/>
                <a:ea typeface="楷体" panose="02010609060101010101" pitchFamily="49" charset="-122"/>
                <a:sym typeface="+mn-ea"/>
              </a:rPr>
              <a:t>频率模型平均</a:t>
            </a:r>
            <a:r>
              <a:rPr lang="en-US" altLang="zh-CN" sz="2000" b="1" dirty="0">
                <a:solidFill>
                  <a:schemeClr val="tx1">
                    <a:lumMod val="50000"/>
                    <a:lumOff val="50000"/>
                  </a:schemeClr>
                </a:solidFill>
                <a:latin typeface="楷体" panose="02010609060101010101" pitchFamily="49" charset="-122"/>
                <a:ea typeface="楷体" panose="02010609060101010101" pitchFamily="49" charset="-122"/>
                <a:sym typeface="+mn-ea"/>
              </a:rPr>
              <a:t>  </a:t>
            </a:r>
            <a:r>
              <a:rPr lang="zh-CN" altLang="en-US" sz="2000" b="1" dirty="0">
                <a:solidFill>
                  <a:schemeClr val="tx1">
                    <a:lumMod val="50000"/>
                    <a:lumOff val="50000"/>
                  </a:schemeClr>
                </a:solidFill>
                <a:latin typeface="楷体" panose="02010609060101010101" pitchFamily="49" charset="-122"/>
                <a:ea typeface="楷体" panose="02010609060101010101" pitchFamily="49" charset="-122"/>
                <a:sym typeface="+mn-ea"/>
              </a:rPr>
              <a:t>权重选择方法</a:t>
            </a:r>
            <a:r>
              <a:rPr lang="en-US" altLang="zh-CN" sz="2000" b="1" dirty="0">
                <a:solidFill>
                  <a:schemeClr val="tx1">
                    <a:lumMod val="50000"/>
                    <a:lumOff val="50000"/>
                  </a:schemeClr>
                </a:solidFill>
                <a:latin typeface="楷体" panose="02010609060101010101" pitchFamily="49" charset="-122"/>
                <a:ea typeface="楷体" panose="02010609060101010101" pitchFamily="49" charset="-122"/>
                <a:sym typeface="+mn-ea"/>
              </a:rPr>
              <a:t>  </a:t>
            </a:r>
            <a:r>
              <a:rPr lang="zh-CN" altLang="en-US" sz="2000" b="1" dirty="0">
                <a:solidFill>
                  <a:schemeClr val="tx1">
                    <a:lumMod val="50000"/>
                    <a:lumOff val="50000"/>
                  </a:schemeClr>
                </a:solidFill>
                <a:latin typeface="楷体" panose="02010609060101010101" pitchFamily="49" charset="-122"/>
                <a:ea typeface="楷体" panose="02010609060101010101" pitchFamily="49" charset="-122"/>
                <a:sym typeface="+mn-ea"/>
              </a:rPr>
              <a:t>Python语言实现</a:t>
            </a:r>
            <a:r>
              <a:rPr lang="en-US" altLang="zh-CN" sz="2000" b="1" dirty="0">
                <a:solidFill>
                  <a:schemeClr val="tx1">
                    <a:lumMod val="50000"/>
                    <a:lumOff val="50000"/>
                  </a:schemeClr>
                </a:solidFill>
                <a:latin typeface="楷体" panose="02010609060101010101" pitchFamily="49" charset="-122"/>
                <a:ea typeface="楷体" panose="02010609060101010101" pitchFamily="49" charset="-122"/>
                <a:sym typeface="+mn-ea"/>
              </a:rPr>
              <a:t>  </a:t>
            </a:r>
            <a:r>
              <a:rPr lang="zh-CN" altLang="en-US" sz="2000" b="1" dirty="0">
                <a:solidFill>
                  <a:srgbClr val="C00000"/>
                </a:solidFill>
                <a:latin typeface="楷体" panose="02010609060101010101" pitchFamily="49" charset="-122"/>
                <a:ea typeface="楷体" panose="02010609060101010101" pitchFamily="49" charset="-122"/>
                <a:sym typeface="+mn-ea"/>
              </a:rPr>
              <a:t>练习</a:t>
            </a:r>
            <a:endParaRPr lang="zh-CN" altLang="en-US" sz="2000" b="1" kern="1200" dirty="0">
              <a:solidFill>
                <a:srgbClr val="C00000"/>
              </a:solidFill>
              <a:latin typeface="楷体" panose="02010609060101010101" pitchFamily="49" charset="-122"/>
              <a:ea typeface="楷体" panose="02010609060101010101" pitchFamily="49" charset="-122"/>
              <a:cs typeface="+mn-cs"/>
              <a:sym typeface="+mn-ea"/>
            </a:endParaRPr>
          </a:p>
        </p:txBody>
      </p:sp>
      <p:sp>
        <p:nvSpPr>
          <p:cNvPr id="3" name="矩形 2"/>
          <p:cNvSpPr/>
          <p:nvPr userDrawn="1">
            <p:custDataLst>
              <p:tags r:id="rId4"/>
            </p:custDataLst>
          </p:nvPr>
        </p:nvSpPr>
        <p:spPr bwMode="auto">
          <a:xfrm flipV="1">
            <a:off x="73025" y="603885"/>
            <a:ext cx="9162415" cy="85725"/>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5" name="等腰三角形 14"/>
          <p:cNvSpPr/>
          <p:nvPr userDrawn="1">
            <p:custDataLst>
              <p:tags r:id="rId5"/>
            </p:custDataLst>
          </p:nvPr>
        </p:nvSpPr>
        <p:spPr bwMode="auto">
          <a:xfrm flipV="1">
            <a:off x="8729478" y="743561"/>
            <a:ext cx="198783" cy="152400"/>
          </a:xfrm>
          <a:prstGeom prst="triangle">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rgbClr val="269FD3"/>
              </a:solidFill>
              <a:effectLst/>
              <a:latin typeface="Calibri" panose="020F0502020204030204" pitchFamily="34" charset="0"/>
              <a:ea typeface="宋体" panose="02010600030101010101" pitchFamily="2" charset="-122"/>
            </a:endParaRPr>
          </a:p>
        </p:txBody>
      </p:sp>
    </p:spTree>
  </p:cSld>
  <p:clrMapOvr>
    <a:masterClrMapping/>
  </p:clrMapOvr>
  <p:transition spd="slow">
    <p:push/>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10" name="矩形 9"/>
          <p:cNvSpPr/>
          <p:nvPr userDrawn="1"/>
        </p:nvSpPr>
        <p:spPr bwMode="auto">
          <a:xfrm>
            <a:off x="-14511" y="6502400"/>
            <a:ext cx="10602998" cy="145142"/>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1" name="矩形 10"/>
          <p:cNvSpPr/>
          <p:nvPr userDrawn="1"/>
        </p:nvSpPr>
        <p:spPr bwMode="auto">
          <a:xfrm>
            <a:off x="11277631" y="6495144"/>
            <a:ext cx="921657" cy="152398"/>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2" name="灯片编号占位符 2"/>
          <p:cNvSpPr txBox="1"/>
          <p:nvPr userDrawn="1"/>
        </p:nvSpPr>
        <p:spPr bwMode="auto">
          <a:xfrm>
            <a:off x="10360331" y="6341571"/>
            <a:ext cx="847844" cy="365125"/>
          </a:xfrm>
          <a:prstGeom prst="rect">
            <a:avLst/>
          </a:prstGeom>
          <a:noFill/>
          <a:ln>
            <a:noFill/>
          </a:ln>
        </p:spPr>
        <p:txBody>
          <a:bodyPr vert="horz" wrap="square" lIns="91440" tIns="45720" rIns="91440" bIns="45720" numCol="1" anchor="ctr" anchorCtr="0" compatLnSpc="1"/>
          <a:lstStyle>
            <a:defPPr>
              <a:defRPr lang="zh-CN"/>
            </a:defPPr>
            <a:lvl1pPr algn="r" rtl="0" eaLnBrk="1" fontAlgn="base" hangingPunct="1">
              <a:spcBef>
                <a:spcPct val="0"/>
              </a:spcBef>
              <a:spcAft>
                <a:spcPct val="0"/>
              </a:spcAft>
              <a:buFont typeface="Arial" panose="020B0604020202020204" pitchFamily="34" charset="0"/>
              <a:buNone/>
              <a:defRPr sz="1200" kern="1200">
                <a:solidFill>
                  <a:srgbClr val="898989"/>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defRPr/>
            </a:pPr>
            <a:fld id="{2CCF5A7F-EC20-4BA8-A62C-D8F3AF147111}" type="slidenum">
              <a:rPr lang="zh-CN" altLang="en-US" sz="3200" b="1" smtClean="0">
                <a:solidFill>
                  <a:schemeClr val="accent3"/>
                </a:solidFill>
                <a:latin typeface="楷体" panose="02010609060101010101" pitchFamily="49" charset="-122"/>
                <a:ea typeface="楷体" panose="02010609060101010101" pitchFamily="49" charset="-122"/>
              </a:rPr>
            </a:fld>
            <a:endParaRPr lang="zh-CN" altLang="en-US" sz="3200" b="1" dirty="0">
              <a:solidFill>
                <a:schemeClr val="accent3"/>
              </a:solidFill>
              <a:latin typeface="楷体" panose="02010609060101010101" pitchFamily="49" charset="-122"/>
              <a:ea typeface="楷体" panose="02010609060101010101" pitchFamily="49" charset="-122"/>
            </a:endParaRPr>
          </a:p>
        </p:txBody>
      </p:sp>
      <p:sp>
        <p:nvSpPr>
          <p:cNvPr id="14" name="矩形 13"/>
          <p:cNvSpPr/>
          <p:nvPr userDrawn="1"/>
        </p:nvSpPr>
        <p:spPr bwMode="auto">
          <a:xfrm flipV="1">
            <a:off x="283210" y="775335"/>
            <a:ext cx="9162415" cy="85725"/>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6" name="TextBox 15"/>
          <p:cNvSpPr txBox="1"/>
          <p:nvPr userDrawn="1"/>
        </p:nvSpPr>
        <p:spPr>
          <a:xfrm>
            <a:off x="283210" y="186055"/>
            <a:ext cx="842010" cy="368300"/>
          </a:xfrm>
          <a:prstGeom prst="rect">
            <a:avLst/>
          </a:prstGeom>
          <a:noFill/>
        </p:spPr>
        <p:txBody>
          <a:bodyPr wrap="square" rtlCol="0">
            <a:spAutoFit/>
          </a:bodyPr>
          <a:lstStyle/>
          <a:p>
            <a:r>
              <a:rPr lang="zh-CN" altLang="en-US" sz="1800" b="1" kern="1200" dirty="0">
                <a:solidFill>
                  <a:schemeClr val="accent3"/>
                </a:solidFill>
                <a:latin typeface="楷体" panose="02010609060101010101" pitchFamily="49" charset="-122"/>
                <a:ea typeface="楷体" panose="02010609060101010101" pitchFamily="49" charset="-122"/>
                <a:cs typeface="+mn-cs"/>
              </a:rPr>
              <a:t>简介</a:t>
            </a:r>
            <a:endParaRPr lang="zh-CN" altLang="en-US" sz="1800" b="1" kern="1200" dirty="0">
              <a:solidFill>
                <a:schemeClr val="accent3"/>
              </a:solidFill>
              <a:latin typeface="楷体" panose="02010609060101010101" pitchFamily="49" charset="-122"/>
              <a:ea typeface="楷体" panose="02010609060101010101" pitchFamily="49" charset="-122"/>
              <a:cs typeface="+mn-cs"/>
              <a:sym typeface="+mn-ea"/>
            </a:endParaRPr>
          </a:p>
        </p:txBody>
      </p:sp>
      <p:sp>
        <p:nvSpPr>
          <p:cNvPr id="21" name="等腰三角形 20"/>
          <p:cNvSpPr/>
          <p:nvPr userDrawn="1"/>
        </p:nvSpPr>
        <p:spPr bwMode="auto">
          <a:xfrm flipV="1">
            <a:off x="544551" y="920091"/>
            <a:ext cx="198783" cy="152400"/>
          </a:xfrm>
          <a:prstGeom prst="triangle">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pic>
        <p:nvPicPr>
          <p:cNvPr id="15" name="图片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94720" y="59690"/>
            <a:ext cx="956310" cy="956310"/>
          </a:xfrm>
          <a:prstGeom prst="rect">
            <a:avLst/>
          </a:prstGeom>
        </p:spPr>
      </p:pic>
      <p:sp>
        <p:nvSpPr>
          <p:cNvPr id="2" name="文本框 1"/>
          <p:cNvSpPr txBox="1"/>
          <p:nvPr userDrawn="1"/>
        </p:nvSpPr>
        <p:spPr>
          <a:xfrm>
            <a:off x="1125220" y="130175"/>
            <a:ext cx="1565275" cy="645160"/>
          </a:xfrm>
          <a:prstGeom prst="rect">
            <a:avLst/>
          </a:prstGeom>
          <a:noFill/>
        </p:spPr>
        <p:txBody>
          <a:bodyPr wrap="square" rtlCol="0">
            <a:spAutoFit/>
          </a:bodyPr>
          <a:p>
            <a:pPr algn="ctr">
              <a:buClrTx/>
              <a:buSzTx/>
            </a:pPr>
            <a:r>
              <a:rPr lang="zh-CN" altLang="en-US" sz="1800" b="1" dirty="0">
                <a:solidFill>
                  <a:schemeClr val="tx1">
                    <a:lumMod val="50000"/>
                    <a:lumOff val="50000"/>
                  </a:schemeClr>
                </a:solidFill>
                <a:latin typeface="楷体" panose="02010609060101010101" pitchFamily="49" charset="-122"/>
                <a:ea typeface="楷体" panose="02010609060101010101" pitchFamily="49" charset="-122"/>
              </a:rPr>
              <a:t>基于边际模型的特征筛选</a:t>
            </a:r>
            <a:endParaRPr lang="zh-CN" altLang="en-US" sz="1800" b="1" dirty="0">
              <a:solidFill>
                <a:schemeClr val="tx1">
                  <a:lumMod val="50000"/>
                  <a:lumOff val="50000"/>
                </a:schemeClr>
              </a:solidFill>
              <a:latin typeface="楷体" panose="02010609060101010101" pitchFamily="49" charset="-122"/>
              <a:ea typeface="楷体" panose="02010609060101010101" pitchFamily="49" charset="-122"/>
            </a:endParaRPr>
          </a:p>
        </p:txBody>
      </p:sp>
      <p:sp>
        <p:nvSpPr>
          <p:cNvPr id="4" name="文本框 3"/>
          <p:cNvSpPr txBox="1"/>
          <p:nvPr userDrawn="1">
            <p:custDataLst>
              <p:tags r:id="rId3"/>
            </p:custDataLst>
          </p:nvPr>
        </p:nvSpPr>
        <p:spPr>
          <a:xfrm>
            <a:off x="2858770" y="130175"/>
            <a:ext cx="1873250" cy="645160"/>
          </a:xfrm>
          <a:prstGeom prst="rect">
            <a:avLst/>
          </a:prstGeom>
          <a:noFill/>
        </p:spPr>
        <p:txBody>
          <a:bodyPr wrap="square" rtlCol="0">
            <a:spAutoFit/>
          </a:bodyPr>
          <a:p>
            <a:pPr algn="ctr">
              <a:buClrTx/>
              <a:buSzTx/>
            </a:pPr>
            <a:r>
              <a:rPr lang="zh-CN" altLang="en-US" sz="1800" b="1" dirty="0">
                <a:solidFill>
                  <a:schemeClr val="tx1">
                    <a:lumMod val="50000"/>
                    <a:lumOff val="50000"/>
                  </a:schemeClr>
                </a:solidFill>
                <a:latin typeface="楷体" panose="02010609060101010101" pitchFamily="49" charset="-122"/>
                <a:ea typeface="楷体" panose="02010609060101010101" pitchFamily="49" charset="-122"/>
              </a:rPr>
              <a:t>基于边际相关系数的特征筛选</a:t>
            </a:r>
            <a:endParaRPr lang="zh-CN" altLang="en-US" sz="1800" b="1" dirty="0">
              <a:solidFill>
                <a:schemeClr val="tx1">
                  <a:lumMod val="50000"/>
                  <a:lumOff val="50000"/>
                </a:schemeClr>
              </a:solidFill>
              <a:latin typeface="楷体" panose="02010609060101010101" pitchFamily="49" charset="-122"/>
              <a:ea typeface="楷体" panose="02010609060101010101" pitchFamily="49" charset="-122"/>
            </a:endParaRPr>
          </a:p>
        </p:txBody>
      </p:sp>
      <p:sp>
        <p:nvSpPr>
          <p:cNvPr id="5" name="文本框 4"/>
          <p:cNvSpPr txBox="1"/>
          <p:nvPr userDrawn="1">
            <p:custDataLst>
              <p:tags r:id="rId4"/>
            </p:custDataLst>
          </p:nvPr>
        </p:nvSpPr>
        <p:spPr>
          <a:xfrm>
            <a:off x="4732020" y="130175"/>
            <a:ext cx="1565275" cy="645160"/>
          </a:xfrm>
          <a:prstGeom prst="rect">
            <a:avLst/>
          </a:prstGeom>
          <a:noFill/>
        </p:spPr>
        <p:txBody>
          <a:bodyPr wrap="square" rtlCol="0">
            <a:spAutoFit/>
          </a:bodyPr>
          <a:p>
            <a:pPr algn="ctr">
              <a:buClrTx/>
              <a:buSzTx/>
            </a:pPr>
            <a:r>
              <a:rPr lang="zh-CN" altLang="en-US" sz="1800" b="1" dirty="0">
                <a:solidFill>
                  <a:schemeClr val="tx1">
                    <a:lumMod val="50000"/>
                    <a:lumOff val="50000"/>
                  </a:schemeClr>
                </a:solidFill>
                <a:latin typeface="楷体" panose="02010609060101010101" pitchFamily="49" charset="-122"/>
                <a:ea typeface="楷体" panose="02010609060101010101" pitchFamily="49" charset="-122"/>
              </a:rPr>
              <a:t>高维分类数据的特征筛选</a:t>
            </a:r>
            <a:endParaRPr lang="zh-CN" altLang="en-US" sz="1800" b="1" dirty="0">
              <a:solidFill>
                <a:schemeClr val="tx1">
                  <a:lumMod val="50000"/>
                  <a:lumOff val="50000"/>
                </a:schemeClr>
              </a:solidFill>
              <a:latin typeface="楷体" panose="02010609060101010101" pitchFamily="49" charset="-122"/>
              <a:ea typeface="楷体" panose="02010609060101010101" pitchFamily="49" charset="-122"/>
            </a:endParaRPr>
          </a:p>
        </p:txBody>
      </p:sp>
      <p:sp>
        <p:nvSpPr>
          <p:cNvPr id="6" name="文本框 5"/>
          <p:cNvSpPr txBox="1"/>
          <p:nvPr userDrawn="1">
            <p:custDataLst>
              <p:tags r:id="rId5"/>
            </p:custDataLst>
          </p:nvPr>
        </p:nvSpPr>
        <p:spPr>
          <a:xfrm>
            <a:off x="6297295" y="130175"/>
            <a:ext cx="1206500" cy="645160"/>
          </a:xfrm>
          <a:prstGeom prst="rect">
            <a:avLst/>
          </a:prstGeom>
          <a:noFill/>
        </p:spPr>
        <p:txBody>
          <a:bodyPr wrap="square" rtlCol="0">
            <a:spAutoFit/>
          </a:bodyPr>
          <a:p>
            <a:pPr algn="ctr">
              <a:buClrTx/>
              <a:buSzTx/>
            </a:pPr>
            <a:r>
              <a:rPr lang="zh-CN" altLang="en-US" sz="1800" b="1" dirty="0">
                <a:solidFill>
                  <a:schemeClr val="tx1">
                    <a:lumMod val="50000"/>
                    <a:lumOff val="50000"/>
                  </a:schemeClr>
                </a:solidFill>
                <a:latin typeface="楷体" panose="02010609060101010101" pitchFamily="49" charset="-122"/>
                <a:ea typeface="楷体" panose="02010609060101010101" pitchFamily="49" charset="-122"/>
              </a:rPr>
              <a:t>R语言</a:t>
            </a:r>
            <a:endParaRPr lang="zh-CN" altLang="en-US" sz="1800" b="1" dirty="0">
              <a:solidFill>
                <a:schemeClr val="tx1">
                  <a:lumMod val="50000"/>
                  <a:lumOff val="50000"/>
                </a:schemeClr>
              </a:solidFill>
              <a:latin typeface="楷体" panose="02010609060101010101" pitchFamily="49" charset="-122"/>
              <a:ea typeface="楷体" panose="02010609060101010101" pitchFamily="49" charset="-122"/>
            </a:endParaRPr>
          </a:p>
          <a:p>
            <a:pPr algn="ctr">
              <a:buClrTx/>
              <a:buSzTx/>
            </a:pPr>
            <a:r>
              <a:rPr lang="zh-CN" altLang="en-US" sz="1800" b="1" dirty="0">
                <a:solidFill>
                  <a:schemeClr val="tx1">
                    <a:lumMod val="50000"/>
                    <a:lumOff val="50000"/>
                  </a:schemeClr>
                </a:solidFill>
                <a:latin typeface="楷体" panose="02010609060101010101" pitchFamily="49" charset="-122"/>
                <a:ea typeface="楷体" panose="02010609060101010101" pitchFamily="49" charset="-122"/>
              </a:rPr>
              <a:t>实现</a:t>
            </a:r>
            <a:endParaRPr lang="zh-CN" altLang="en-US" sz="1800" b="1" dirty="0">
              <a:solidFill>
                <a:schemeClr val="tx1">
                  <a:lumMod val="50000"/>
                  <a:lumOff val="50000"/>
                </a:schemeClr>
              </a:solidFill>
              <a:latin typeface="楷体" panose="02010609060101010101" pitchFamily="49" charset="-122"/>
              <a:ea typeface="楷体" panose="02010609060101010101" pitchFamily="49" charset="-122"/>
            </a:endParaRPr>
          </a:p>
        </p:txBody>
      </p:sp>
      <p:sp>
        <p:nvSpPr>
          <p:cNvPr id="7" name="文本框 6"/>
          <p:cNvSpPr txBox="1"/>
          <p:nvPr userDrawn="1">
            <p:custDataLst>
              <p:tags r:id="rId6"/>
            </p:custDataLst>
          </p:nvPr>
        </p:nvSpPr>
        <p:spPr>
          <a:xfrm>
            <a:off x="7228205" y="130175"/>
            <a:ext cx="1373505" cy="645160"/>
          </a:xfrm>
          <a:prstGeom prst="rect">
            <a:avLst/>
          </a:prstGeom>
          <a:noFill/>
        </p:spPr>
        <p:txBody>
          <a:bodyPr wrap="square" rtlCol="0">
            <a:spAutoFit/>
          </a:bodyPr>
          <a:p>
            <a:pPr algn="ctr">
              <a:buClrTx/>
              <a:buSzTx/>
            </a:pPr>
            <a:r>
              <a:rPr lang="zh-CN" altLang="en-US" sz="1800" b="1" dirty="0">
                <a:solidFill>
                  <a:schemeClr val="tx1">
                    <a:lumMod val="50000"/>
                    <a:lumOff val="50000"/>
                  </a:schemeClr>
                </a:solidFill>
                <a:latin typeface="楷体" panose="02010609060101010101" pitchFamily="49" charset="-122"/>
                <a:ea typeface="楷体" panose="02010609060101010101" pitchFamily="49" charset="-122"/>
              </a:rPr>
              <a:t>Python语言</a:t>
            </a:r>
            <a:endParaRPr lang="zh-CN" altLang="en-US" sz="1800" b="1" dirty="0">
              <a:solidFill>
                <a:schemeClr val="tx1">
                  <a:lumMod val="50000"/>
                  <a:lumOff val="50000"/>
                </a:schemeClr>
              </a:solidFill>
              <a:latin typeface="楷体" panose="02010609060101010101" pitchFamily="49" charset="-122"/>
              <a:ea typeface="楷体" panose="02010609060101010101" pitchFamily="49" charset="-122"/>
            </a:endParaRPr>
          </a:p>
          <a:p>
            <a:pPr algn="ctr">
              <a:buClrTx/>
              <a:buSzTx/>
            </a:pPr>
            <a:r>
              <a:rPr lang="zh-CN" altLang="en-US" sz="1800" b="1" dirty="0">
                <a:solidFill>
                  <a:schemeClr val="tx1">
                    <a:lumMod val="50000"/>
                    <a:lumOff val="50000"/>
                  </a:schemeClr>
                </a:solidFill>
                <a:latin typeface="楷体" panose="02010609060101010101" pitchFamily="49" charset="-122"/>
                <a:ea typeface="楷体" panose="02010609060101010101" pitchFamily="49" charset="-122"/>
              </a:rPr>
              <a:t>实现</a:t>
            </a:r>
            <a:endParaRPr lang="zh-CN" altLang="en-US" sz="1800" b="1" dirty="0">
              <a:solidFill>
                <a:schemeClr val="tx1">
                  <a:lumMod val="50000"/>
                  <a:lumOff val="50000"/>
                </a:schemeClr>
              </a:solidFill>
              <a:latin typeface="楷体" panose="02010609060101010101" pitchFamily="49" charset="-122"/>
              <a:ea typeface="楷体" panose="02010609060101010101" pitchFamily="49" charset="-122"/>
            </a:endParaRPr>
          </a:p>
        </p:txBody>
      </p:sp>
      <p:sp>
        <p:nvSpPr>
          <p:cNvPr id="8" name="文本框 7"/>
          <p:cNvSpPr txBox="1"/>
          <p:nvPr userDrawn="1">
            <p:custDataLst>
              <p:tags r:id="rId7"/>
            </p:custDataLst>
          </p:nvPr>
        </p:nvSpPr>
        <p:spPr>
          <a:xfrm>
            <a:off x="8550275" y="216535"/>
            <a:ext cx="1206500" cy="368300"/>
          </a:xfrm>
          <a:prstGeom prst="rect">
            <a:avLst/>
          </a:prstGeom>
          <a:noFill/>
        </p:spPr>
        <p:txBody>
          <a:bodyPr wrap="square" rtlCol="0">
            <a:spAutoFit/>
          </a:bodyPr>
          <a:p>
            <a:pPr algn="ctr">
              <a:buClrTx/>
              <a:buSzTx/>
            </a:pPr>
            <a:r>
              <a:rPr lang="zh-CN" altLang="en-US" sz="1800" b="1" dirty="0">
                <a:solidFill>
                  <a:schemeClr val="tx1">
                    <a:lumMod val="50000"/>
                    <a:lumOff val="50000"/>
                  </a:schemeClr>
                </a:solidFill>
                <a:latin typeface="楷体" panose="02010609060101010101" pitchFamily="49" charset="-122"/>
                <a:ea typeface="楷体" panose="02010609060101010101" pitchFamily="49" charset="-122"/>
              </a:rPr>
              <a:t>练习</a:t>
            </a:r>
            <a:endParaRPr lang="zh-CN" altLang="en-US" sz="1800" b="1" dirty="0">
              <a:solidFill>
                <a:schemeClr val="tx1">
                  <a:lumMod val="50000"/>
                  <a:lumOff val="50000"/>
                </a:schemeClr>
              </a:solidFill>
              <a:latin typeface="楷体" panose="02010609060101010101" pitchFamily="49" charset="-122"/>
              <a:ea typeface="楷体" panose="02010609060101010101" pitchFamily="49" charset="-122"/>
            </a:endParaRPr>
          </a:p>
        </p:txBody>
      </p:sp>
    </p:spTree>
  </p:cSld>
  <p:clrMapOvr>
    <a:masterClrMapping/>
  </p:clrMapOvr>
  <p:transition spd="slow">
    <p:push/>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sp>
        <p:nvSpPr>
          <p:cNvPr id="10" name="矩形 9"/>
          <p:cNvSpPr/>
          <p:nvPr userDrawn="1"/>
        </p:nvSpPr>
        <p:spPr bwMode="auto">
          <a:xfrm>
            <a:off x="-14511" y="6502400"/>
            <a:ext cx="10602998" cy="145142"/>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1" name="矩形 10"/>
          <p:cNvSpPr/>
          <p:nvPr userDrawn="1"/>
        </p:nvSpPr>
        <p:spPr bwMode="auto">
          <a:xfrm>
            <a:off x="11277631" y="6495144"/>
            <a:ext cx="921657" cy="152398"/>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2" name="灯片编号占位符 2"/>
          <p:cNvSpPr txBox="1"/>
          <p:nvPr userDrawn="1"/>
        </p:nvSpPr>
        <p:spPr bwMode="auto">
          <a:xfrm>
            <a:off x="10360331" y="6341571"/>
            <a:ext cx="847844" cy="365125"/>
          </a:xfrm>
          <a:prstGeom prst="rect">
            <a:avLst/>
          </a:prstGeom>
          <a:noFill/>
          <a:ln>
            <a:noFill/>
          </a:ln>
        </p:spPr>
        <p:txBody>
          <a:bodyPr vert="horz" wrap="square" lIns="91440" tIns="45720" rIns="91440" bIns="45720" numCol="1" anchor="ctr" anchorCtr="0" compatLnSpc="1"/>
          <a:lstStyle>
            <a:defPPr>
              <a:defRPr lang="zh-CN"/>
            </a:defPPr>
            <a:lvl1pPr algn="r" rtl="0" eaLnBrk="1" fontAlgn="base" hangingPunct="1">
              <a:spcBef>
                <a:spcPct val="0"/>
              </a:spcBef>
              <a:spcAft>
                <a:spcPct val="0"/>
              </a:spcAft>
              <a:buFont typeface="Arial" panose="020B0604020202020204" pitchFamily="34" charset="0"/>
              <a:buNone/>
              <a:defRPr sz="1200" kern="1200">
                <a:solidFill>
                  <a:srgbClr val="898989"/>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defRPr/>
            </a:pPr>
            <a:fld id="{2CCF5A7F-EC20-4BA8-A62C-D8F3AF147111}" type="slidenum">
              <a:rPr lang="zh-CN" altLang="en-US" sz="3200" b="1" smtClean="0">
                <a:solidFill>
                  <a:schemeClr val="accent3"/>
                </a:solidFill>
                <a:latin typeface="楷体" panose="02010609060101010101" pitchFamily="49" charset="-122"/>
                <a:ea typeface="楷体" panose="02010609060101010101" pitchFamily="49" charset="-122"/>
              </a:rPr>
            </a:fld>
            <a:endParaRPr lang="zh-CN" altLang="en-US" sz="3200" b="1" dirty="0">
              <a:solidFill>
                <a:schemeClr val="accent3"/>
              </a:solidFill>
              <a:latin typeface="楷体" panose="02010609060101010101" pitchFamily="49" charset="-122"/>
              <a:ea typeface="楷体" panose="02010609060101010101" pitchFamily="49" charset="-122"/>
            </a:endParaRPr>
          </a:p>
        </p:txBody>
      </p:sp>
      <p:sp>
        <p:nvSpPr>
          <p:cNvPr id="14" name="矩形 13"/>
          <p:cNvSpPr/>
          <p:nvPr userDrawn="1"/>
        </p:nvSpPr>
        <p:spPr bwMode="auto">
          <a:xfrm flipV="1">
            <a:off x="283210" y="775335"/>
            <a:ext cx="9162415" cy="85725"/>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6" name="TextBox 15"/>
          <p:cNvSpPr txBox="1"/>
          <p:nvPr userDrawn="1"/>
        </p:nvSpPr>
        <p:spPr>
          <a:xfrm>
            <a:off x="283210" y="186055"/>
            <a:ext cx="842010" cy="368300"/>
          </a:xfrm>
          <a:prstGeom prst="rect">
            <a:avLst/>
          </a:prstGeom>
          <a:noFill/>
        </p:spPr>
        <p:txBody>
          <a:bodyPr wrap="square" rtlCol="0">
            <a:spAutoFit/>
          </a:bodyPr>
          <a:lstStyle/>
          <a:p>
            <a:pPr algn="ctr">
              <a:buClrTx/>
              <a:buSzTx/>
            </a:pPr>
            <a:r>
              <a:rPr lang="zh-CN" altLang="en-US" sz="1800" b="1" kern="1200" dirty="0">
                <a:solidFill>
                  <a:schemeClr val="tx1">
                    <a:lumMod val="50000"/>
                    <a:lumOff val="50000"/>
                  </a:schemeClr>
                </a:solidFill>
                <a:latin typeface="楷体" panose="02010609060101010101" pitchFamily="49" charset="-122"/>
                <a:ea typeface="楷体" panose="02010609060101010101" pitchFamily="49" charset="-122"/>
                <a:cs typeface="+mn-cs"/>
              </a:rPr>
              <a:t>简介</a:t>
            </a:r>
            <a:endParaRPr lang="zh-CN" altLang="en-US" sz="1800" b="1" kern="1200" dirty="0">
              <a:solidFill>
                <a:schemeClr val="tx1">
                  <a:lumMod val="50000"/>
                  <a:lumOff val="50000"/>
                </a:schemeClr>
              </a:solidFill>
              <a:latin typeface="楷体" panose="02010609060101010101" pitchFamily="49" charset="-122"/>
              <a:ea typeface="楷体" panose="02010609060101010101" pitchFamily="49" charset="-122"/>
              <a:cs typeface="+mn-cs"/>
              <a:sym typeface="+mn-ea"/>
            </a:endParaRPr>
          </a:p>
        </p:txBody>
      </p:sp>
      <p:sp>
        <p:nvSpPr>
          <p:cNvPr id="21" name="等腰三角形 20"/>
          <p:cNvSpPr/>
          <p:nvPr userDrawn="1"/>
        </p:nvSpPr>
        <p:spPr bwMode="auto">
          <a:xfrm flipV="1">
            <a:off x="1742796" y="920091"/>
            <a:ext cx="198783" cy="152400"/>
          </a:xfrm>
          <a:prstGeom prst="triangle">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pic>
        <p:nvPicPr>
          <p:cNvPr id="15" name="图片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94720" y="59690"/>
            <a:ext cx="956310" cy="956310"/>
          </a:xfrm>
          <a:prstGeom prst="rect">
            <a:avLst/>
          </a:prstGeom>
        </p:spPr>
      </p:pic>
      <p:sp>
        <p:nvSpPr>
          <p:cNvPr id="2" name="文本框 1"/>
          <p:cNvSpPr txBox="1"/>
          <p:nvPr userDrawn="1"/>
        </p:nvSpPr>
        <p:spPr>
          <a:xfrm>
            <a:off x="1125220" y="130175"/>
            <a:ext cx="1565275" cy="645160"/>
          </a:xfrm>
          <a:prstGeom prst="rect">
            <a:avLst/>
          </a:prstGeom>
          <a:noFill/>
        </p:spPr>
        <p:txBody>
          <a:bodyPr wrap="square" rtlCol="0">
            <a:spAutoFit/>
          </a:bodyPr>
          <a:p>
            <a:pPr algn="ctr">
              <a:buClrTx/>
              <a:buSzTx/>
            </a:pPr>
            <a:r>
              <a:rPr lang="zh-CN" altLang="en-US" sz="1800" b="1" dirty="0">
                <a:solidFill>
                  <a:srgbClr val="C00000"/>
                </a:solidFill>
                <a:latin typeface="楷体" panose="02010609060101010101" pitchFamily="49" charset="-122"/>
                <a:ea typeface="楷体" panose="02010609060101010101" pitchFamily="49" charset="-122"/>
              </a:rPr>
              <a:t>基于边际模型的特征筛选</a:t>
            </a:r>
            <a:endParaRPr lang="zh-CN" altLang="en-US" sz="1800" b="1" dirty="0">
              <a:solidFill>
                <a:srgbClr val="C00000"/>
              </a:solidFill>
              <a:latin typeface="楷体" panose="02010609060101010101" pitchFamily="49" charset="-122"/>
              <a:ea typeface="楷体" panose="02010609060101010101" pitchFamily="49" charset="-122"/>
            </a:endParaRPr>
          </a:p>
        </p:txBody>
      </p:sp>
      <p:sp>
        <p:nvSpPr>
          <p:cNvPr id="4" name="文本框 3"/>
          <p:cNvSpPr txBox="1"/>
          <p:nvPr userDrawn="1">
            <p:custDataLst>
              <p:tags r:id="rId3"/>
            </p:custDataLst>
          </p:nvPr>
        </p:nvSpPr>
        <p:spPr>
          <a:xfrm>
            <a:off x="2858770" y="130175"/>
            <a:ext cx="1873250" cy="645160"/>
          </a:xfrm>
          <a:prstGeom prst="rect">
            <a:avLst/>
          </a:prstGeom>
          <a:noFill/>
        </p:spPr>
        <p:txBody>
          <a:bodyPr wrap="square" rtlCol="0">
            <a:spAutoFit/>
          </a:bodyPr>
          <a:p>
            <a:pPr algn="ctr">
              <a:buClrTx/>
              <a:buSzTx/>
            </a:pPr>
            <a:r>
              <a:rPr lang="zh-CN" altLang="en-US" sz="1800" b="1" dirty="0">
                <a:solidFill>
                  <a:schemeClr val="tx1">
                    <a:lumMod val="50000"/>
                    <a:lumOff val="50000"/>
                  </a:schemeClr>
                </a:solidFill>
                <a:latin typeface="楷体" panose="02010609060101010101" pitchFamily="49" charset="-122"/>
                <a:ea typeface="楷体" panose="02010609060101010101" pitchFamily="49" charset="-122"/>
              </a:rPr>
              <a:t>基于边际相关系数的特征筛选</a:t>
            </a:r>
            <a:endParaRPr lang="zh-CN" altLang="en-US" sz="1800" b="1" dirty="0">
              <a:solidFill>
                <a:schemeClr val="tx1">
                  <a:lumMod val="50000"/>
                  <a:lumOff val="50000"/>
                </a:schemeClr>
              </a:solidFill>
              <a:latin typeface="楷体" panose="02010609060101010101" pitchFamily="49" charset="-122"/>
              <a:ea typeface="楷体" panose="02010609060101010101" pitchFamily="49" charset="-122"/>
            </a:endParaRPr>
          </a:p>
        </p:txBody>
      </p:sp>
      <p:sp>
        <p:nvSpPr>
          <p:cNvPr id="5" name="文本框 4"/>
          <p:cNvSpPr txBox="1"/>
          <p:nvPr userDrawn="1">
            <p:custDataLst>
              <p:tags r:id="rId4"/>
            </p:custDataLst>
          </p:nvPr>
        </p:nvSpPr>
        <p:spPr>
          <a:xfrm>
            <a:off x="4732020" y="130175"/>
            <a:ext cx="1565275" cy="645160"/>
          </a:xfrm>
          <a:prstGeom prst="rect">
            <a:avLst/>
          </a:prstGeom>
          <a:noFill/>
        </p:spPr>
        <p:txBody>
          <a:bodyPr wrap="square" rtlCol="0">
            <a:spAutoFit/>
          </a:bodyPr>
          <a:p>
            <a:pPr algn="ctr">
              <a:buClrTx/>
              <a:buSzTx/>
            </a:pPr>
            <a:r>
              <a:rPr lang="zh-CN" altLang="en-US" sz="1800" b="1" dirty="0">
                <a:solidFill>
                  <a:schemeClr val="tx1">
                    <a:lumMod val="50000"/>
                    <a:lumOff val="50000"/>
                  </a:schemeClr>
                </a:solidFill>
                <a:latin typeface="楷体" panose="02010609060101010101" pitchFamily="49" charset="-122"/>
                <a:ea typeface="楷体" panose="02010609060101010101" pitchFamily="49" charset="-122"/>
              </a:rPr>
              <a:t>高维分类数据的特征筛选</a:t>
            </a:r>
            <a:endParaRPr lang="zh-CN" altLang="en-US" sz="1800" b="1" dirty="0">
              <a:solidFill>
                <a:schemeClr val="tx1">
                  <a:lumMod val="50000"/>
                  <a:lumOff val="50000"/>
                </a:schemeClr>
              </a:solidFill>
              <a:latin typeface="楷体" panose="02010609060101010101" pitchFamily="49" charset="-122"/>
              <a:ea typeface="楷体" panose="02010609060101010101" pitchFamily="49" charset="-122"/>
            </a:endParaRPr>
          </a:p>
        </p:txBody>
      </p:sp>
      <p:sp>
        <p:nvSpPr>
          <p:cNvPr id="6" name="文本框 5"/>
          <p:cNvSpPr txBox="1"/>
          <p:nvPr userDrawn="1">
            <p:custDataLst>
              <p:tags r:id="rId5"/>
            </p:custDataLst>
          </p:nvPr>
        </p:nvSpPr>
        <p:spPr>
          <a:xfrm>
            <a:off x="6297295" y="130175"/>
            <a:ext cx="1206500" cy="645160"/>
          </a:xfrm>
          <a:prstGeom prst="rect">
            <a:avLst/>
          </a:prstGeom>
          <a:noFill/>
        </p:spPr>
        <p:txBody>
          <a:bodyPr wrap="square" rtlCol="0">
            <a:spAutoFit/>
          </a:bodyPr>
          <a:p>
            <a:pPr algn="ctr">
              <a:buClrTx/>
              <a:buSzTx/>
            </a:pPr>
            <a:r>
              <a:rPr lang="zh-CN" altLang="en-US" sz="1800" b="1" dirty="0">
                <a:solidFill>
                  <a:schemeClr val="tx1">
                    <a:lumMod val="50000"/>
                    <a:lumOff val="50000"/>
                  </a:schemeClr>
                </a:solidFill>
                <a:latin typeface="楷体" panose="02010609060101010101" pitchFamily="49" charset="-122"/>
                <a:ea typeface="楷体" panose="02010609060101010101" pitchFamily="49" charset="-122"/>
              </a:rPr>
              <a:t>R语言</a:t>
            </a:r>
            <a:endParaRPr lang="zh-CN" altLang="en-US" sz="1800" b="1" dirty="0">
              <a:solidFill>
                <a:schemeClr val="tx1">
                  <a:lumMod val="50000"/>
                  <a:lumOff val="50000"/>
                </a:schemeClr>
              </a:solidFill>
              <a:latin typeface="楷体" panose="02010609060101010101" pitchFamily="49" charset="-122"/>
              <a:ea typeface="楷体" panose="02010609060101010101" pitchFamily="49" charset="-122"/>
            </a:endParaRPr>
          </a:p>
          <a:p>
            <a:pPr algn="ctr">
              <a:buClrTx/>
              <a:buSzTx/>
            </a:pPr>
            <a:r>
              <a:rPr lang="zh-CN" altLang="en-US" sz="1800" b="1" dirty="0">
                <a:solidFill>
                  <a:schemeClr val="tx1">
                    <a:lumMod val="50000"/>
                    <a:lumOff val="50000"/>
                  </a:schemeClr>
                </a:solidFill>
                <a:latin typeface="楷体" panose="02010609060101010101" pitchFamily="49" charset="-122"/>
                <a:ea typeface="楷体" panose="02010609060101010101" pitchFamily="49" charset="-122"/>
              </a:rPr>
              <a:t>实现</a:t>
            </a:r>
            <a:endParaRPr lang="zh-CN" altLang="en-US" sz="1800" b="1" dirty="0">
              <a:solidFill>
                <a:schemeClr val="tx1">
                  <a:lumMod val="50000"/>
                  <a:lumOff val="50000"/>
                </a:schemeClr>
              </a:solidFill>
              <a:latin typeface="楷体" panose="02010609060101010101" pitchFamily="49" charset="-122"/>
              <a:ea typeface="楷体" panose="02010609060101010101" pitchFamily="49" charset="-122"/>
            </a:endParaRPr>
          </a:p>
        </p:txBody>
      </p:sp>
      <p:sp>
        <p:nvSpPr>
          <p:cNvPr id="7" name="文本框 6"/>
          <p:cNvSpPr txBox="1"/>
          <p:nvPr userDrawn="1">
            <p:custDataLst>
              <p:tags r:id="rId6"/>
            </p:custDataLst>
          </p:nvPr>
        </p:nvSpPr>
        <p:spPr>
          <a:xfrm>
            <a:off x="7228205" y="130175"/>
            <a:ext cx="1373505" cy="645160"/>
          </a:xfrm>
          <a:prstGeom prst="rect">
            <a:avLst/>
          </a:prstGeom>
          <a:noFill/>
        </p:spPr>
        <p:txBody>
          <a:bodyPr wrap="square" rtlCol="0">
            <a:spAutoFit/>
          </a:bodyPr>
          <a:p>
            <a:pPr algn="ctr">
              <a:buClrTx/>
              <a:buSzTx/>
            </a:pPr>
            <a:r>
              <a:rPr lang="zh-CN" altLang="en-US" sz="1800" b="1" dirty="0">
                <a:solidFill>
                  <a:schemeClr val="tx1">
                    <a:lumMod val="50000"/>
                    <a:lumOff val="50000"/>
                  </a:schemeClr>
                </a:solidFill>
                <a:latin typeface="楷体" panose="02010609060101010101" pitchFamily="49" charset="-122"/>
                <a:ea typeface="楷体" panose="02010609060101010101" pitchFamily="49" charset="-122"/>
              </a:rPr>
              <a:t>Python语言</a:t>
            </a:r>
            <a:endParaRPr lang="zh-CN" altLang="en-US" sz="1800" b="1" dirty="0">
              <a:solidFill>
                <a:schemeClr val="tx1">
                  <a:lumMod val="50000"/>
                  <a:lumOff val="50000"/>
                </a:schemeClr>
              </a:solidFill>
              <a:latin typeface="楷体" panose="02010609060101010101" pitchFamily="49" charset="-122"/>
              <a:ea typeface="楷体" panose="02010609060101010101" pitchFamily="49" charset="-122"/>
            </a:endParaRPr>
          </a:p>
          <a:p>
            <a:pPr algn="ctr">
              <a:buClrTx/>
              <a:buSzTx/>
            </a:pPr>
            <a:r>
              <a:rPr lang="zh-CN" altLang="en-US" sz="1800" b="1" dirty="0">
                <a:solidFill>
                  <a:schemeClr val="tx1">
                    <a:lumMod val="50000"/>
                    <a:lumOff val="50000"/>
                  </a:schemeClr>
                </a:solidFill>
                <a:latin typeface="楷体" panose="02010609060101010101" pitchFamily="49" charset="-122"/>
                <a:ea typeface="楷体" panose="02010609060101010101" pitchFamily="49" charset="-122"/>
              </a:rPr>
              <a:t>实现</a:t>
            </a:r>
            <a:endParaRPr lang="zh-CN" altLang="en-US" sz="1800" b="1" dirty="0">
              <a:solidFill>
                <a:schemeClr val="tx1">
                  <a:lumMod val="50000"/>
                  <a:lumOff val="50000"/>
                </a:schemeClr>
              </a:solidFill>
              <a:latin typeface="楷体" panose="02010609060101010101" pitchFamily="49" charset="-122"/>
              <a:ea typeface="楷体" panose="02010609060101010101" pitchFamily="49" charset="-122"/>
            </a:endParaRPr>
          </a:p>
        </p:txBody>
      </p:sp>
      <p:sp>
        <p:nvSpPr>
          <p:cNvPr id="8" name="文本框 7"/>
          <p:cNvSpPr txBox="1"/>
          <p:nvPr userDrawn="1">
            <p:custDataLst>
              <p:tags r:id="rId7"/>
            </p:custDataLst>
          </p:nvPr>
        </p:nvSpPr>
        <p:spPr>
          <a:xfrm>
            <a:off x="8550275" y="216535"/>
            <a:ext cx="1206500" cy="368300"/>
          </a:xfrm>
          <a:prstGeom prst="rect">
            <a:avLst/>
          </a:prstGeom>
          <a:noFill/>
        </p:spPr>
        <p:txBody>
          <a:bodyPr wrap="square" rtlCol="0">
            <a:spAutoFit/>
          </a:bodyPr>
          <a:p>
            <a:pPr algn="ctr">
              <a:buClrTx/>
              <a:buSzTx/>
            </a:pPr>
            <a:r>
              <a:rPr lang="zh-CN" altLang="en-US" sz="1800" b="1" dirty="0">
                <a:solidFill>
                  <a:schemeClr val="tx1">
                    <a:lumMod val="50000"/>
                    <a:lumOff val="50000"/>
                  </a:schemeClr>
                </a:solidFill>
                <a:latin typeface="楷体" panose="02010609060101010101" pitchFamily="49" charset="-122"/>
                <a:ea typeface="楷体" panose="02010609060101010101" pitchFamily="49" charset="-122"/>
              </a:rPr>
              <a:t>练习</a:t>
            </a:r>
            <a:endParaRPr lang="zh-CN" altLang="en-US" sz="1800" b="1" dirty="0">
              <a:solidFill>
                <a:schemeClr val="tx1">
                  <a:lumMod val="50000"/>
                  <a:lumOff val="50000"/>
                </a:schemeClr>
              </a:solidFill>
              <a:latin typeface="楷体" panose="02010609060101010101" pitchFamily="49" charset="-122"/>
              <a:ea typeface="楷体" panose="02010609060101010101" pitchFamily="49" charset="-122"/>
            </a:endParaRPr>
          </a:p>
        </p:txBody>
      </p:sp>
    </p:spTree>
  </p:cSld>
  <p:clrMapOvr>
    <a:masterClrMapping/>
  </p:clrMapOvr>
  <p:transition spd="slow">
    <p:push/>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
        <p:nvSpPr>
          <p:cNvPr id="10" name="矩形 9"/>
          <p:cNvSpPr/>
          <p:nvPr userDrawn="1"/>
        </p:nvSpPr>
        <p:spPr bwMode="auto">
          <a:xfrm>
            <a:off x="-14511" y="6502400"/>
            <a:ext cx="10602998" cy="145142"/>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1" name="矩形 10"/>
          <p:cNvSpPr/>
          <p:nvPr userDrawn="1"/>
        </p:nvSpPr>
        <p:spPr bwMode="auto">
          <a:xfrm>
            <a:off x="11277631" y="6495144"/>
            <a:ext cx="921657" cy="152398"/>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2" name="灯片编号占位符 2"/>
          <p:cNvSpPr txBox="1"/>
          <p:nvPr userDrawn="1"/>
        </p:nvSpPr>
        <p:spPr bwMode="auto">
          <a:xfrm>
            <a:off x="10360331" y="6341571"/>
            <a:ext cx="847844" cy="365125"/>
          </a:xfrm>
          <a:prstGeom prst="rect">
            <a:avLst/>
          </a:prstGeom>
          <a:noFill/>
          <a:ln>
            <a:noFill/>
          </a:ln>
        </p:spPr>
        <p:txBody>
          <a:bodyPr vert="horz" wrap="square" lIns="91440" tIns="45720" rIns="91440" bIns="45720" numCol="1" anchor="ctr" anchorCtr="0" compatLnSpc="1"/>
          <a:lstStyle>
            <a:defPPr>
              <a:defRPr lang="zh-CN"/>
            </a:defPPr>
            <a:lvl1pPr algn="r" rtl="0" eaLnBrk="1" fontAlgn="base" hangingPunct="1">
              <a:spcBef>
                <a:spcPct val="0"/>
              </a:spcBef>
              <a:spcAft>
                <a:spcPct val="0"/>
              </a:spcAft>
              <a:buFont typeface="Arial" panose="020B0604020202020204" pitchFamily="34" charset="0"/>
              <a:buNone/>
              <a:defRPr sz="1200" kern="1200">
                <a:solidFill>
                  <a:srgbClr val="898989"/>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defRPr/>
            </a:pPr>
            <a:fld id="{2CCF5A7F-EC20-4BA8-A62C-D8F3AF147111}" type="slidenum">
              <a:rPr lang="zh-CN" altLang="en-US" sz="3200" b="1" smtClean="0">
                <a:solidFill>
                  <a:schemeClr val="accent3"/>
                </a:solidFill>
                <a:latin typeface="楷体" panose="02010609060101010101" pitchFamily="49" charset="-122"/>
                <a:ea typeface="楷体" panose="02010609060101010101" pitchFamily="49" charset="-122"/>
              </a:rPr>
            </a:fld>
            <a:endParaRPr lang="zh-CN" altLang="en-US" sz="3200" b="1" dirty="0">
              <a:solidFill>
                <a:schemeClr val="accent3"/>
              </a:solidFill>
              <a:latin typeface="楷体" panose="02010609060101010101" pitchFamily="49" charset="-122"/>
              <a:ea typeface="楷体" panose="02010609060101010101" pitchFamily="49" charset="-122"/>
            </a:endParaRPr>
          </a:p>
        </p:txBody>
      </p:sp>
      <p:sp>
        <p:nvSpPr>
          <p:cNvPr id="14" name="矩形 13"/>
          <p:cNvSpPr/>
          <p:nvPr userDrawn="1"/>
        </p:nvSpPr>
        <p:spPr bwMode="auto">
          <a:xfrm flipV="1">
            <a:off x="283210" y="775335"/>
            <a:ext cx="9162415" cy="85725"/>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6" name="TextBox 15"/>
          <p:cNvSpPr txBox="1"/>
          <p:nvPr userDrawn="1"/>
        </p:nvSpPr>
        <p:spPr>
          <a:xfrm>
            <a:off x="283210" y="186055"/>
            <a:ext cx="842010" cy="368300"/>
          </a:xfrm>
          <a:prstGeom prst="rect">
            <a:avLst/>
          </a:prstGeom>
          <a:noFill/>
        </p:spPr>
        <p:txBody>
          <a:bodyPr wrap="square" rtlCol="0">
            <a:spAutoFit/>
          </a:bodyPr>
          <a:lstStyle/>
          <a:p>
            <a:pPr algn="ctr">
              <a:buClrTx/>
              <a:buSzTx/>
            </a:pPr>
            <a:r>
              <a:rPr lang="zh-CN" altLang="en-US" sz="1800" b="1" kern="1200" dirty="0">
                <a:solidFill>
                  <a:schemeClr val="tx1">
                    <a:lumMod val="50000"/>
                    <a:lumOff val="50000"/>
                  </a:schemeClr>
                </a:solidFill>
                <a:latin typeface="楷体" panose="02010609060101010101" pitchFamily="49" charset="-122"/>
                <a:ea typeface="楷体" panose="02010609060101010101" pitchFamily="49" charset="-122"/>
                <a:cs typeface="+mn-cs"/>
              </a:rPr>
              <a:t>简介</a:t>
            </a:r>
            <a:endParaRPr lang="zh-CN" altLang="en-US" sz="1800" b="1" kern="1200" dirty="0">
              <a:solidFill>
                <a:schemeClr val="tx1">
                  <a:lumMod val="50000"/>
                  <a:lumOff val="50000"/>
                </a:schemeClr>
              </a:solidFill>
              <a:latin typeface="楷体" panose="02010609060101010101" pitchFamily="49" charset="-122"/>
              <a:ea typeface="楷体" panose="02010609060101010101" pitchFamily="49" charset="-122"/>
              <a:cs typeface="+mn-cs"/>
              <a:sym typeface="+mn-ea"/>
            </a:endParaRPr>
          </a:p>
        </p:txBody>
      </p:sp>
      <p:sp>
        <p:nvSpPr>
          <p:cNvPr id="21" name="等腰三角形 20"/>
          <p:cNvSpPr/>
          <p:nvPr userDrawn="1"/>
        </p:nvSpPr>
        <p:spPr bwMode="auto">
          <a:xfrm flipV="1">
            <a:off x="3696056" y="902946"/>
            <a:ext cx="198783" cy="152400"/>
          </a:xfrm>
          <a:prstGeom prst="triangle">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pic>
        <p:nvPicPr>
          <p:cNvPr id="15" name="图片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94720" y="59690"/>
            <a:ext cx="956310" cy="956310"/>
          </a:xfrm>
          <a:prstGeom prst="rect">
            <a:avLst/>
          </a:prstGeom>
        </p:spPr>
      </p:pic>
      <p:sp>
        <p:nvSpPr>
          <p:cNvPr id="2" name="文本框 1"/>
          <p:cNvSpPr txBox="1"/>
          <p:nvPr userDrawn="1"/>
        </p:nvSpPr>
        <p:spPr>
          <a:xfrm>
            <a:off x="1125220" y="130175"/>
            <a:ext cx="1565275" cy="645160"/>
          </a:xfrm>
          <a:prstGeom prst="rect">
            <a:avLst/>
          </a:prstGeom>
          <a:noFill/>
        </p:spPr>
        <p:txBody>
          <a:bodyPr wrap="square" rtlCol="0">
            <a:spAutoFit/>
          </a:bodyPr>
          <a:p>
            <a:pPr algn="ctr">
              <a:buClrTx/>
              <a:buSzTx/>
            </a:pPr>
            <a:r>
              <a:rPr lang="zh-CN" altLang="en-US" sz="1800" b="1" dirty="0">
                <a:solidFill>
                  <a:schemeClr val="tx1">
                    <a:lumMod val="50000"/>
                    <a:lumOff val="50000"/>
                  </a:schemeClr>
                </a:solidFill>
                <a:latin typeface="楷体" panose="02010609060101010101" pitchFamily="49" charset="-122"/>
                <a:ea typeface="楷体" panose="02010609060101010101" pitchFamily="49" charset="-122"/>
              </a:rPr>
              <a:t>基于边际模型的特征筛选</a:t>
            </a:r>
            <a:endParaRPr lang="zh-CN" altLang="en-US" sz="1800" b="1" dirty="0">
              <a:solidFill>
                <a:schemeClr val="tx1">
                  <a:lumMod val="50000"/>
                  <a:lumOff val="50000"/>
                </a:schemeClr>
              </a:solidFill>
              <a:latin typeface="楷体" panose="02010609060101010101" pitchFamily="49" charset="-122"/>
              <a:ea typeface="楷体" panose="02010609060101010101" pitchFamily="49" charset="-122"/>
            </a:endParaRPr>
          </a:p>
        </p:txBody>
      </p:sp>
      <p:sp>
        <p:nvSpPr>
          <p:cNvPr id="4" name="文本框 3"/>
          <p:cNvSpPr txBox="1"/>
          <p:nvPr userDrawn="1">
            <p:custDataLst>
              <p:tags r:id="rId3"/>
            </p:custDataLst>
          </p:nvPr>
        </p:nvSpPr>
        <p:spPr>
          <a:xfrm>
            <a:off x="2858770" y="130175"/>
            <a:ext cx="1873250" cy="645160"/>
          </a:xfrm>
          <a:prstGeom prst="rect">
            <a:avLst/>
          </a:prstGeom>
          <a:noFill/>
        </p:spPr>
        <p:txBody>
          <a:bodyPr wrap="square" rtlCol="0">
            <a:spAutoFit/>
          </a:bodyPr>
          <a:p>
            <a:pPr algn="ctr">
              <a:buClrTx/>
              <a:buSzTx/>
            </a:pPr>
            <a:r>
              <a:rPr lang="zh-CN" altLang="en-US" sz="1800" b="1" dirty="0">
                <a:solidFill>
                  <a:srgbClr val="C00000"/>
                </a:solidFill>
                <a:latin typeface="楷体" panose="02010609060101010101" pitchFamily="49" charset="-122"/>
                <a:ea typeface="楷体" panose="02010609060101010101" pitchFamily="49" charset="-122"/>
              </a:rPr>
              <a:t>基于边际相关系数的特征筛选</a:t>
            </a:r>
            <a:endParaRPr lang="zh-CN" altLang="en-US" sz="1800" b="1" dirty="0">
              <a:solidFill>
                <a:srgbClr val="C00000"/>
              </a:solidFill>
              <a:latin typeface="楷体" panose="02010609060101010101" pitchFamily="49" charset="-122"/>
              <a:ea typeface="楷体" panose="02010609060101010101" pitchFamily="49" charset="-122"/>
            </a:endParaRPr>
          </a:p>
        </p:txBody>
      </p:sp>
      <p:sp>
        <p:nvSpPr>
          <p:cNvPr id="5" name="文本框 4"/>
          <p:cNvSpPr txBox="1"/>
          <p:nvPr userDrawn="1">
            <p:custDataLst>
              <p:tags r:id="rId4"/>
            </p:custDataLst>
          </p:nvPr>
        </p:nvSpPr>
        <p:spPr>
          <a:xfrm>
            <a:off x="4732020" y="130175"/>
            <a:ext cx="1565275" cy="645160"/>
          </a:xfrm>
          <a:prstGeom prst="rect">
            <a:avLst/>
          </a:prstGeom>
          <a:noFill/>
        </p:spPr>
        <p:txBody>
          <a:bodyPr wrap="square" rtlCol="0">
            <a:spAutoFit/>
          </a:bodyPr>
          <a:p>
            <a:pPr algn="ctr">
              <a:buClrTx/>
              <a:buSzTx/>
            </a:pPr>
            <a:r>
              <a:rPr lang="zh-CN" altLang="en-US" sz="1800" b="1" dirty="0">
                <a:solidFill>
                  <a:schemeClr val="tx1">
                    <a:lumMod val="50000"/>
                    <a:lumOff val="50000"/>
                  </a:schemeClr>
                </a:solidFill>
                <a:latin typeface="楷体" panose="02010609060101010101" pitchFamily="49" charset="-122"/>
                <a:ea typeface="楷体" panose="02010609060101010101" pitchFamily="49" charset="-122"/>
              </a:rPr>
              <a:t>高维分类数据的特征筛选</a:t>
            </a:r>
            <a:endParaRPr lang="zh-CN" altLang="en-US" sz="1800" b="1" dirty="0">
              <a:solidFill>
                <a:schemeClr val="tx1">
                  <a:lumMod val="50000"/>
                  <a:lumOff val="50000"/>
                </a:schemeClr>
              </a:solidFill>
              <a:latin typeface="楷体" panose="02010609060101010101" pitchFamily="49" charset="-122"/>
              <a:ea typeface="楷体" panose="02010609060101010101" pitchFamily="49" charset="-122"/>
            </a:endParaRPr>
          </a:p>
        </p:txBody>
      </p:sp>
      <p:sp>
        <p:nvSpPr>
          <p:cNvPr id="6" name="文本框 5"/>
          <p:cNvSpPr txBox="1"/>
          <p:nvPr userDrawn="1">
            <p:custDataLst>
              <p:tags r:id="rId5"/>
            </p:custDataLst>
          </p:nvPr>
        </p:nvSpPr>
        <p:spPr>
          <a:xfrm>
            <a:off x="6297295" y="130175"/>
            <a:ext cx="1206500" cy="645160"/>
          </a:xfrm>
          <a:prstGeom prst="rect">
            <a:avLst/>
          </a:prstGeom>
          <a:noFill/>
        </p:spPr>
        <p:txBody>
          <a:bodyPr wrap="square" rtlCol="0">
            <a:spAutoFit/>
          </a:bodyPr>
          <a:p>
            <a:pPr algn="ctr">
              <a:buClrTx/>
              <a:buSzTx/>
            </a:pPr>
            <a:r>
              <a:rPr lang="zh-CN" altLang="en-US" sz="1800" b="1" dirty="0">
                <a:solidFill>
                  <a:schemeClr val="tx1">
                    <a:lumMod val="50000"/>
                    <a:lumOff val="50000"/>
                  </a:schemeClr>
                </a:solidFill>
                <a:latin typeface="楷体" panose="02010609060101010101" pitchFamily="49" charset="-122"/>
                <a:ea typeface="楷体" panose="02010609060101010101" pitchFamily="49" charset="-122"/>
              </a:rPr>
              <a:t>R语言</a:t>
            </a:r>
            <a:endParaRPr lang="zh-CN" altLang="en-US" sz="1800" b="1" dirty="0">
              <a:solidFill>
                <a:schemeClr val="tx1">
                  <a:lumMod val="50000"/>
                  <a:lumOff val="50000"/>
                </a:schemeClr>
              </a:solidFill>
              <a:latin typeface="楷体" panose="02010609060101010101" pitchFamily="49" charset="-122"/>
              <a:ea typeface="楷体" panose="02010609060101010101" pitchFamily="49" charset="-122"/>
            </a:endParaRPr>
          </a:p>
          <a:p>
            <a:pPr algn="ctr">
              <a:buClrTx/>
              <a:buSzTx/>
            </a:pPr>
            <a:r>
              <a:rPr lang="zh-CN" altLang="en-US" sz="1800" b="1" dirty="0">
                <a:solidFill>
                  <a:schemeClr val="tx1">
                    <a:lumMod val="50000"/>
                    <a:lumOff val="50000"/>
                  </a:schemeClr>
                </a:solidFill>
                <a:latin typeface="楷体" panose="02010609060101010101" pitchFamily="49" charset="-122"/>
                <a:ea typeface="楷体" panose="02010609060101010101" pitchFamily="49" charset="-122"/>
              </a:rPr>
              <a:t>实现</a:t>
            </a:r>
            <a:endParaRPr lang="zh-CN" altLang="en-US" sz="1800" b="1" dirty="0">
              <a:solidFill>
                <a:schemeClr val="tx1">
                  <a:lumMod val="50000"/>
                  <a:lumOff val="50000"/>
                </a:schemeClr>
              </a:solidFill>
              <a:latin typeface="楷体" panose="02010609060101010101" pitchFamily="49" charset="-122"/>
              <a:ea typeface="楷体" panose="02010609060101010101" pitchFamily="49" charset="-122"/>
            </a:endParaRPr>
          </a:p>
        </p:txBody>
      </p:sp>
      <p:sp>
        <p:nvSpPr>
          <p:cNvPr id="7" name="文本框 6"/>
          <p:cNvSpPr txBox="1"/>
          <p:nvPr userDrawn="1">
            <p:custDataLst>
              <p:tags r:id="rId6"/>
            </p:custDataLst>
          </p:nvPr>
        </p:nvSpPr>
        <p:spPr>
          <a:xfrm>
            <a:off x="7228205" y="130175"/>
            <a:ext cx="1373505" cy="645160"/>
          </a:xfrm>
          <a:prstGeom prst="rect">
            <a:avLst/>
          </a:prstGeom>
          <a:noFill/>
        </p:spPr>
        <p:txBody>
          <a:bodyPr wrap="square" rtlCol="0">
            <a:spAutoFit/>
          </a:bodyPr>
          <a:p>
            <a:pPr algn="ctr">
              <a:buClrTx/>
              <a:buSzTx/>
            </a:pPr>
            <a:r>
              <a:rPr lang="zh-CN" altLang="en-US" sz="1800" b="1" dirty="0">
                <a:solidFill>
                  <a:schemeClr val="tx1">
                    <a:lumMod val="50000"/>
                    <a:lumOff val="50000"/>
                  </a:schemeClr>
                </a:solidFill>
                <a:latin typeface="楷体" panose="02010609060101010101" pitchFamily="49" charset="-122"/>
                <a:ea typeface="楷体" panose="02010609060101010101" pitchFamily="49" charset="-122"/>
              </a:rPr>
              <a:t>Python语言</a:t>
            </a:r>
            <a:endParaRPr lang="zh-CN" altLang="en-US" sz="1800" b="1" dirty="0">
              <a:solidFill>
                <a:schemeClr val="tx1">
                  <a:lumMod val="50000"/>
                  <a:lumOff val="50000"/>
                </a:schemeClr>
              </a:solidFill>
              <a:latin typeface="楷体" panose="02010609060101010101" pitchFamily="49" charset="-122"/>
              <a:ea typeface="楷体" panose="02010609060101010101" pitchFamily="49" charset="-122"/>
            </a:endParaRPr>
          </a:p>
          <a:p>
            <a:pPr algn="ctr">
              <a:buClrTx/>
              <a:buSzTx/>
            </a:pPr>
            <a:r>
              <a:rPr lang="zh-CN" altLang="en-US" sz="1800" b="1" dirty="0">
                <a:solidFill>
                  <a:schemeClr val="tx1">
                    <a:lumMod val="50000"/>
                    <a:lumOff val="50000"/>
                  </a:schemeClr>
                </a:solidFill>
                <a:latin typeface="楷体" panose="02010609060101010101" pitchFamily="49" charset="-122"/>
                <a:ea typeface="楷体" panose="02010609060101010101" pitchFamily="49" charset="-122"/>
              </a:rPr>
              <a:t>实现</a:t>
            </a:r>
            <a:endParaRPr lang="zh-CN" altLang="en-US" sz="1800" b="1" dirty="0">
              <a:solidFill>
                <a:schemeClr val="tx1">
                  <a:lumMod val="50000"/>
                  <a:lumOff val="50000"/>
                </a:schemeClr>
              </a:solidFill>
              <a:latin typeface="楷体" panose="02010609060101010101" pitchFamily="49" charset="-122"/>
              <a:ea typeface="楷体" panose="02010609060101010101" pitchFamily="49" charset="-122"/>
            </a:endParaRPr>
          </a:p>
        </p:txBody>
      </p:sp>
      <p:sp>
        <p:nvSpPr>
          <p:cNvPr id="8" name="文本框 7"/>
          <p:cNvSpPr txBox="1"/>
          <p:nvPr userDrawn="1">
            <p:custDataLst>
              <p:tags r:id="rId7"/>
            </p:custDataLst>
          </p:nvPr>
        </p:nvSpPr>
        <p:spPr>
          <a:xfrm>
            <a:off x="8550275" y="216535"/>
            <a:ext cx="1206500" cy="368300"/>
          </a:xfrm>
          <a:prstGeom prst="rect">
            <a:avLst/>
          </a:prstGeom>
          <a:noFill/>
        </p:spPr>
        <p:txBody>
          <a:bodyPr wrap="square" rtlCol="0">
            <a:spAutoFit/>
          </a:bodyPr>
          <a:p>
            <a:pPr algn="ctr">
              <a:buClrTx/>
              <a:buSzTx/>
            </a:pPr>
            <a:r>
              <a:rPr lang="zh-CN" altLang="en-US" sz="1800" b="1" dirty="0">
                <a:solidFill>
                  <a:schemeClr val="tx1">
                    <a:lumMod val="50000"/>
                    <a:lumOff val="50000"/>
                  </a:schemeClr>
                </a:solidFill>
                <a:latin typeface="楷体" panose="02010609060101010101" pitchFamily="49" charset="-122"/>
                <a:ea typeface="楷体" panose="02010609060101010101" pitchFamily="49" charset="-122"/>
              </a:rPr>
              <a:t>练习</a:t>
            </a:r>
            <a:endParaRPr lang="zh-CN" altLang="en-US" sz="1800" b="1" dirty="0">
              <a:solidFill>
                <a:schemeClr val="tx1">
                  <a:lumMod val="50000"/>
                  <a:lumOff val="50000"/>
                </a:schemeClr>
              </a:solidFill>
              <a:latin typeface="楷体" panose="02010609060101010101" pitchFamily="49" charset="-122"/>
              <a:ea typeface="楷体" panose="02010609060101010101" pitchFamily="49" charset="-122"/>
            </a:endParaRPr>
          </a:p>
        </p:txBody>
      </p:sp>
    </p:spTree>
  </p:cSld>
  <p:clrMapOvr>
    <a:masterClrMapping/>
  </p:clrMapOvr>
  <p:transition spd="slow">
    <p:push/>
  </p:transition>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1" Type="http://schemas.openxmlformats.org/officeDocument/2006/relationships/theme" Target="../theme/theme1.xml"/><Relationship Id="rId20" Type="http://schemas.openxmlformats.org/officeDocument/2006/relationships/image" Target="../media/image1.jpeg"/><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8.xml"/><Relationship Id="rId8" Type="http://schemas.openxmlformats.org/officeDocument/2006/relationships/slideLayout" Target="../slideLayouts/slideLayout27.xml"/><Relationship Id="rId7" Type="http://schemas.openxmlformats.org/officeDocument/2006/relationships/slideLayout" Target="../slideLayouts/slideLayout26.xml"/><Relationship Id="rId6" Type="http://schemas.openxmlformats.org/officeDocument/2006/relationships/slideLayout" Target="../slideLayouts/slideLayout25.xml"/><Relationship Id="rId5" Type="http://schemas.openxmlformats.org/officeDocument/2006/relationships/slideLayout" Target="../slideLayouts/slideLayout24.xml"/><Relationship Id="rId4" Type="http://schemas.openxmlformats.org/officeDocument/2006/relationships/slideLayout" Target="../slideLayouts/slideLayout23.xml"/><Relationship Id="rId3" Type="http://schemas.openxmlformats.org/officeDocument/2006/relationships/slideLayout" Target="../slideLayouts/slideLayout22.xml"/><Relationship Id="rId21" Type="http://schemas.openxmlformats.org/officeDocument/2006/relationships/theme" Target="../theme/theme2.xml"/><Relationship Id="rId20" Type="http://schemas.openxmlformats.org/officeDocument/2006/relationships/image" Target="../media/image1.jpeg"/><Relationship Id="rId2" Type="http://schemas.openxmlformats.org/officeDocument/2006/relationships/slideLayout" Target="../slideLayouts/slideLayout21.xml"/><Relationship Id="rId19" Type="http://schemas.openxmlformats.org/officeDocument/2006/relationships/slideLayout" Target="../slideLayouts/slideLayout38.xml"/><Relationship Id="rId18" Type="http://schemas.openxmlformats.org/officeDocument/2006/relationships/slideLayout" Target="../slideLayouts/slideLayout37.xml"/><Relationship Id="rId17" Type="http://schemas.openxmlformats.org/officeDocument/2006/relationships/slideLayout" Target="../slideLayouts/slideLayout36.xml"/><Relationship Id="rId16" Type="http://schemas.openxmlformats.org/officeDocument/2006/relationships/slideLayout" Target="../slideLayouts/slideLayout35.xml"/><Relationship Id="rId15" Type="http://schemas.openxmlformats.org/officeDocument/2006/relationships/slideLayout" Target="../slideLayouts/slideLayout34.xml"/><Relationship Id="rId14" Type="http://schemas.openxmlformats.org/officeDocument/2006/relationships/slideLayout" Target="../slideLayouts/slideLayout33.xml"/><Relationship Id="rId13" Type="http://schemas.openxmlformats.org/officeDocument/2006/relationships/slideLayout" Target="../slideLayouts/slideLayout32.xml"/><Relationship Id="rId12" Type="http://schemas.openxmlformats.org/officeDocument/2006/relationships/slideLayout" Target="../slideLayouts/slideLayout31.xml"/><Relationship Id="rId11" Type="http://schemas.openxmlformats.org/officeDocument/2006/relationships/slideLayout" Target="../slideLayouts/slideLayout30.xml"/><Relationship Id="rId10" Type="http://schemas.openxmlformats.org/officeDocument/2006/relationships/slideLayout" Target="../slideLayouts/slideLayout29.xml"/><Relationship Id="rId1"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0" cstate="print">
            <a:extLst>
              <a:ext uri="{28A0092B-C50C-407E-A947-70E740481C1C}">
                <a14:useLocalDpi xmlns:a14="http://schemas.microsoft.com/office/drawing/2010/main" val="0"/>
              </a:ext>
            </a:extLst>
          </a:blip>
          <a:stretch>
            <a:fillRect/>
          </a:stretch>
        </p:blipFill>
        <p:spPr>
          <a:xfrm>
            <a:off x="11094720" y="59690"/>
            <a:ext cx="956310" cy="956310"/>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0" cstate="print">
            <a:extLst>
              <a:ext uri="{28A0092B-C50C-407E-A947-70E740481C1C}">
                <a14:useLocalDpi xmlns:a14="http://schemas.microsoft.com/office/drawing/2010/main" val="0"/>
              </a:ext>
            </a:extLst>
          </a:blip>
          <a:stretch>
            <a:fillRect/>
          </a:stretch>
        </p:blipFill>
        <p:spPr>
          <a:xfrm>
            <a:off x="11094720" y="59690"/>
            <a:ext cx="956310" cy="956310"/>
          </a:xfrm>
          <a:prstGeom prst="rect">
            <a:avLst/>
          </a:prstGeom>
        </p:spPr>
      </p:pic>
    </p:spTree>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 id="2147483679" r:id="rId11"/>
    <p:sldLayoutId id="2147483680" r:id="rId12"/>
    <p:sldLayoutId id="2147483681" r:id="rId13"/>
    <p:sldLayoutId id="2147483682" r:id="rId14"/>
    <p:sldLayoutId id="2147483683" r:id="rId15"/>
    <p:sldLayoutId id="2147483684" r:id="rId16"/>
    <p:sldLayoutId id="2147483685" r:id="rId17"/>
    <p:sldLayoutId id="2147483686" r:id="rId18"/>
    <p:sldLayoutId id="2147483687" r:id="rId19"/>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slideLayout" Target="../slideLayouts/slideLayout15.xml"/><Relationship Id="rId5" Type="http://schemas.openxmlformats.org/officeDocument/2006/relationships/themeOverride" Target="../theme/themeOverride1.xml"/><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7.xml"/><Relationship Id="rId2" Type="http://schemas.openxmlformats.org/officeDocument/2006/relationships/image" Target="../media/image15.png"/><Relationship Id="rId1" Type="http://schemas.openxmlformats.org/officeDocument/2006/relationships/tags" Target="../tags/tag106.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7.xml"/><Relationship Id="rId2" Type="http://schemas.openxmlformats.org/officeDocument/2006/relationships/image" Target="../media/image16.png"/><Relationship Id="rId1" Type="http://schemas.openxmlformats.org/officeDocument/2006/relationships/tags" Target="../tags/tag107.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7.xml"/><Relationship Id="rId2" Type="http://schemas.openxmlformats.org/officeDocument/2006/relationships/image" Target="../media/image17.png"/><Relationship Id="rId1" Type="http://schemas.openxmlformats.org/officeDocument/2006/relationships/tags" Target="../tags/tag108.xml"/></Relationships>
</file>

<file path=ppt/slides/_rels/slide13.xml.rels><?xml version="1.0" encoding="UTF-8" standalone="yes"?>
<Relationships xmlns="http://schemas.openxmlformats.org/package/2006/relationships"><Relationship Id="rId6" Type="http://schemas.openxmlformats.org/officeDocument/2006/relationships/slideLayout" Target="../slideLayouts/slideLayout27.xml"/><Relationship Id="rId5" Type="http://schemas.openxmlformats.org/officeDocument/2006/relationships/image" Target="../media/image19.png"/><Relationship Id="rId4" Type="http://schemas.openxmlformats.org/officeDocument/2006/relationships/tags" Target="../tags/tag111.xml"/><Relationship Id="rId3" Type="http://schemas.openxmlformats.org/officeDocument/2006/relationships/tags" Target="../tags/tag110.xml"/><Relationship Id="rId2" Type="http://schemas.openxmlformats.org/officeDocument/2006/relationships/image" Target="../media/image18.png"/><Relationship Id="rId1" Type="http://schemas.openxmlformats.org/officeDocument/2006/relationships/tags" Target="../tags/tag109.xml"/></Relationships>
</file>

<file path=ppt/slides/_rels/slide14.xml.rels><?xml version="1.0" encoding="UTF-8" standalone="yes"?>
<Relationships xmlns="http://schemas.openxmlformats.org/package/2006/relationships"><Relationship Id="rId9" Type="http://schemas.openxmlformats.org/officeDocument/2006/relationships/slideLayout" Target="../slideLayouts/slideLayout27.xml"/><Relationship Id="rId8" Type="http://schemas.openxmlformats.org/officeDocument/2006/relationships/image" Target="../media/image23.png"/><Relationship Id="rId7" Type="http://schemas.openxmlformats.org/officeDocument/2006/relationships/tags" Target="../tags/tag115.xml"/><Relationship Id="rId6" Type="http://schemas.openxmlformats.org/officeDocument/2006/relationships/image" Target="../media/image22.png"/><Relationship Id="rId5" Type="http://schemas.openxmlformats.org/officeDocument/2006/relationships/tags" Target="../tags/tag114.xml"/><Relationship Id="rId4" Type="http://schemas.openxmlformats.org/officeDocument/2006/relationships/image" Target="../media/image21.png"/><Relationship Id="rId3" Type="http://schemas.openxmlformats.org/officeDocument/2006/relationships/tags" Target="../tags/tag113.xml"/><Relationship Id="rId2" Type="http://schemas.openxmlformats.org/officeDocument/2006/relationships/image" Target="../media/image20.png"/><Relationship Id="rId1" Type="http://schemas.openxmlformats.org/officeDocument/2006/relationships/tags" Target="../tags/tag112.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7.xml"/><Relationship Id="rId2" Type="http://schemas.openxmlformats.org/officeDocument/2006/relationships/image" Target="../media/image24.png"/><Relationship Id="rId1" Type="http://schemas.openxmlformats.org/officeDocument/2006/relationships/tags" Target="../tags/tag116.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themeOverride" Target="../theme/themeOverride5.xml"/></Relationships>
</file>

<file path=ppt/slides/_rels/slide17.xml.rels><?xml version="1.0" encoding="UTF-8" standalone="yes"?>
<Relationships xmlns="http://schemas.openxmlformats.org/package/2006/relationships"><Relationship Id="rId6" Type="http://schemas.openxmlformats.org/officeDocument/2006/relationships/slideLayout" Target="../slideLayouts/slideLayout28.xml"/><Relationship Id="rId5" Type="http://schemas.openxmlformats.org/officeDocument/2006/relationships/image" Target="../media/image27.png"/><Relationship Id="rId4" Type="http://schemas.openxmlformats.org/officeDocument/2006/relationships/image" Target="../media/image26.png"/><Relationship Id="rId3" Type="http://schemas.openxmlformats.org/officeDocument/2006/relationships/tags" Target="../tags/tag118.xml"/><Relationship Id="rId2" Type="http://schemas.openxmlformats.org/officeDocument/2006/relationships/image" Target="../media/image25.png"/><Relationship Id="rId1" Type="http://schemas.openxmlformats.org/officeDocument/2006/relationships/tags" Target="../tags/tag117.xml"/></Relationships>
</file>

<file path=ppt/slides/_rels/slide18.xml.rels><?xml version="1.0" encoding="UTF-8" standalone="yes"?>
<Relationships xmlns="http://schemas.openxmlformats.org/package/2006/relationships"><Relationship Id="rId5" Type="http://schemas.openxmlformats.org/officeDocument/2006/relationships/slideLayout" Target="../slideLayouts/slideLayout28.xml"/><Relationship Id="rId4" Type="http://schemas.openxmlformats.org/officeDocument/2006/relationships/image" Target="../media/image29.png"/><Relationship Id="rId3" Type="http://schemas.openxmlformats.org/officeDocument/2006/relationships/tags" Target="../tags/tag120.xml"/><Relationship Id="rId2" Type="http://schemas.openxmlformats.org/officeDocument/2006/relationships/image" Target="../media/image28.png"/><Relationship Id="rId1" Type="http://schemas.openxmlformats.org/officeDocument/2006/relationships/tags" Target="../tags/tag119.xml"/></Relationships>
</file>

<file path=ppt/slides/_rels/slide19.xml.rels><?xml version="1.0" encoding="UTF-8" standalone="yes"?>
<Relationships xmlns="http://schemas.openxmlformats.org/package/2006/relationships"><Relationship Id="rId5" Type="http://schemas.openxmlformats.org/officeDocument/2006/relationships/slideLayout" Target="../slideLayouts/slideLayout28.xml"/><Relationship Id="rId4" Type="http://schemas.openxmlformats.org/officeDocument/2006/relationships/tags" Target="../tags/tag123.xml"/><Relationship Id="rId3" Type="http://schemas.openxmlformats.org/officeDocument/2006/relationships/tags" Target="../tags/tag122.xml"/><Relationship Id="rId2" Type="http://schemas.openxmlformats.org/officeDocument/2006/relationships/image" Target="../media/image30.png"/><Relationship Id="rId1" Type="http://schemas.openxmlformats.org/officeDocument/2006/relationships/tags" Target="../tags/tag121.xml"/></Relationships>
</file>

<file path=ppt/slides/_rels/slide2.xml.rels><?xml version="1.0" encoding="UTF-8" standalone="yes"?>
<Relationships xmlns="http://schemas.openxmlformats.org/package/2006/relationships"><Relationship Id="rId5" Type="http://schemas.openxmlformats.org/officeDocument/2006/relationships/slideLayout" Target="../slideLayouts/slideLayout15.xml"/><Relationship Id="rId4" Type="http://schemas.openxmlformats.org/officeDocument/2006/relationships/themeOverride" Target="../theme/themeOverride2.xml"/><Relationship Id="rId3" Type="http://schemas.openxmlformats.org/officeDocument/2006/relationships/tags" Target="../tags/tag98.xml"/><Relationship Id="rId2" Type="http://schemas.openxmlformats.org/officeDocument/2006/relationships/tags" Target="../tags/tag97.xml"/><Relationship Id="rId1" Type="http://schemas.openxmlformats.org/officeDocument/2006/relationships/image" Target="../media/image6.png"/></Relationships>
</file>

<file path=ppt/slides/_rels/slide20.xml.rels><?xml version="1.0" encoding="UTF-8" standalone="yes"?>
<Relationships xmlns="http://schemas.openxmlformats.org/package/2006/relationships"><Relationship Id="rId4" Type="http://schemas.openxmlformats.org/officeDocument/2006/relationships/slideLayout" Target="../slideLayouts/slideLayout28.xml"/><Relationship Id="rId3" Type="http://schemas.openxmlformats.org/officeDocument/2006/relationships/image" Target="../media/image31.png"/><Relationship Id="rId2" Type="http://schemas.openxmlformats.org/officeDocument/2006/relationships/tags" Target="../tags/tag125.xml"/><Relationship Id="rId1" Type="http://schemas.openxmlformats.org/officeDocument/2006/relationships/tags" Target="../tags/tag124.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8.xml"/><Relationship Id="rId2" Type="http://schemas.openxmlformats.org/officeDocument/2006/relationships/image" Target="../media/image32.png"/><Relationship Id="rId1" Type="http://schemas.openxmlformats.org/officeDocument/2006/relationships/tags" Target="../tags/tag126.xml"/></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8.xml"/><Relationship Id="rId1" Type="http://schemas.openxmlformats.org/officeDocument/2006/relationships/tags" Target="../tags/tag127.xml"/></Relationships>
</file>

<file path=ppt/slides/_rels/slide23.xml.rels><?xml version="1.0" encoding="UTF-8" standalone="yes"?>
<Relationships xmlns="http://schemas.openxmlformats.org/package/2006/relationships"><Relationship Id="rId7" Type="http://schemas.openxmlformats.org/officeDocument/2006/relationships/slideLayout" Target="../slideLayouts/slideLayout28.xml"/><Relationship Id="rId6" Type="http://schemas.openxmlformats.org/officeDocument/2006/relationships/image" Target="../media/image35.png"/><Relationship Id="rId5" Type="http://schemas.openxmlformats.org/officeDocument/2006/relationships/tags" Target="../tags/tag130.xml"/><Relationship Id="rId4" Type="http://schemas.openxmlformats.org/officeDocument/2006/relationships/image" Target="../media/image34.png"/><Relationship Id="rId3" Type="http://schemas.openxmlformats.org/officeDocument/2006/relationships/tags" Target="../tags/tag129.xml"/><Relationship Id="rId2" Type="http://schemas.openxmlformats.org/officeDocument/2006/relationships/image" Target="../media/image33.png"/><Relationship Id="rId1" Type="http://schemas.openxmlformats.org/officeDocument/2006/relationships/tags" Target="../tags/tag128.xml"/></Relationships>
</file>

<file path=ppt/slides/_rels/slide24.xml.rels><?xml version="1.0" encoding="UTF-8" standalone="yes"?>
<Relationships xmlns="http://schemas.openxmlformats.org/package/2006/relationships"><Relationship Id="rId9" Type="http://schemas.openxmlformats.org/officeDocument/2006/relationships/slideLayout" Target="../slideLayouts/slideLayout28.xml"/><Relationship Id="rId8" Type="http://schemas.openxmlformats.org/officeDocument/2006/relationships/image" Target="../media/image39.png"/><Relationship Id="rId7" Type="http://schemas.openxmlformats.org/officeDocument/2006/relationships/tags" Target="../tags/tag134.xml"/><Relationship Id="rId6" Type="http://schemas.openxmlformats.org/officeDocument/2006/relationships/image" Target="../media/image38.png"/><Relationship Id="rId5" Type="http://schemas.openxmlformats.org/officeDocument/2006/relationships/tags" Target="../tags/tag133.xml"/><Relationship Id="rId4" Type="http://schemas.openxmlformats.org/officeDocument/2006/relationships/image" Target="../media/image37.png"/><Relationship Id="rId3" Type="http://schemas.openxmlformats.org/officeDocument/2006/relationships/tags" Target="../tags/tag132.xml"/><Relationship Id="rId2" Type="http://schemas.openxmlformats.org/officeDocument/2006/relationships/image" Target="../media/image36.png"/><Relationship Id="rId1" Type="http://schemas.openxmlformats.org/officeDocument/2006/relationships/tags" Target="../tags/tag131.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8.xml"/><Relationship Id="rId2" Type="http://schemas.openxmlformats.org/officeDocument/2006/relationships/image" Target="../media/image40.png"/><Relationship Id="rId1" Type="http://schemas.openxmlformats.org/officeDocument/2006/relationships/tags" Target="../tags/tag135.xml"/></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themeOverride" Target="../theme/themeOverride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image" Target="../media/image41.png"/><Relationship Id="rId1" Type="http://schemas.openxmlformats.org/officeDocument/2006/relationships/tags" Target="../tags/tag136.xml"/></Relationships>
</file>

<file path=ppt/slides/_rels/slide29.xml.rels><?xml version="1.0" encoding="UTF-8" standalone="yes"?>
<Relationships xmlns="http://schemas.openxmlformats.org/package/2006/relationships"><Relationship Id="rId5" Type="http://schemas.openxmlformats.org/officeDocument/2006/relationships/slideLayout" Target="../slideLayouts/slideLayout10.xml"/><Relationship Id="rId4" Type="http://schemas.openxmlformats.org/officeDocument/2006/relationships/image" Target="../media/image43.png"/><Relationship Id="rId3" Type="http://schemas.openxmlformats.org/officeDocument/2006/relationships/tags" Target="../tags/tag138.xml"/><Relationship Id="rId2" Type="http://schemas.openxmlformats.org/officeDocument/2006/relationships/image" Target="../media/image42.png"/><Relationship Id="rId1" Type="http://schemas.openxmlformats.org/officeDocument/2006/relationships/tags" Target="../tags/tag137.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themeOverride" Target="../theme/themeOverride3.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image" Target="../media/image44.png"/><Relationship Id="rId1" Type="http://schemas.openxmlformats.org/officeDocument/2006/relationships/tags" Target="../tags/tag139.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image" Target="../media/image45.png"/><Relationship Id="rId1" Type="http://schemas.openxmlformats.org/officeDocument/2006/relationships/tags" Target="../tags/tag140.xml"/></Relationships>
</file>

<file path=ppt/slides/_rels/slide32.xml.rels><?xml version="1.0" encoding="UTF-8" standalone="yes"?>
<Relationships xmlns="http://schemas.openxmlformats.org/package/2006/relationships"><Relationship Id="rId6" Type="http://schemas.openxmlformats.org/officeDocument/2006/relationships/slideLayout" Target="../slideLayouts/slideLayout10.xml"/><Relationship Id="rId5" Type="http://schemas.openxmlformats.org/officeDocument/2006/relationships/tags" Target="../tags/tag143.xml"/><Relationship Id="rId4" Type="http://schemas.openxmlformats.org/officeDocument/2006/relationships/image" Target="../media/image47.png"/><Relationship Id="rId3" Type="http://schemas.openxmlformats.org/officeDocument/2006/relationships/tags" Target="../tags/tag142.xml"/><Relationship Id="rId2" Type="http://schemas.openxmlformats.org/officeDocument/2006/relationships/image" Target="../media/image46.png"/><Relationship Id="rId1" Type="http://schemas.openxmlformats.org/officeDocument/2006/relationships/tags" Target="../tags/tag141.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image" Target="../media/image48.png"/><Relationship Id="rId1" Type="http://schemas.openxmlformats.org/officeDocument/2006/relationships/tags" Target="../tags/tag144.xml"/></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themeOverride" Target="../theme/themeOverride7.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image" Target="../media/image49.png"/><Relationship Id="rId1" Type="http://schemas.openxmlformats.org/officeDocument/2006/relationships/tags" Target="../tags/tag145.xml"/></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image" Target="../media/image50.png"/><Relationship Id="rId1" Type="http://schemas.openxmlformats.org/officeDocument/2006/relationships/tags" Target="../tags/tag146.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image" Target="../media/image51.png"/><Relationship Id="rId1" Type="http://schemas.openxmlformats.org/officeDocument/2006/relationships/tags" Target="../tags/tag147.xml"/></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image" Target="../media/image52.png"/><Relationship Id="rId1" Type="http://schemas.openxmlformats.org/officeDocument/2006/relationships/tags" Target="../tags/tag148.xml"/></Relationships>
</file>

<file path=ppt/slides/_rels/slide39.xml.rels><?xml version="1.0" encoding="UTF-8" standalone="yes"?>
<Relationships xmlns="http://schemas.openxmlformats.org/package/2006/relationships"><Relationship Id="rId5" Type="http://schemas.openxmlformats.org/officeDocument/2006/relationships/slideLayout" Target="../slideLayouts/slideLayout11.xml"/><Relationship Id="rId4" Type="http://schemas.openxmlformats.org/officeDocument/2006/relationships/image" Target="../media/image54.png"/><Relationship Id="rId3" Type="http://schemas.openxmlformats.org/officeDocument/2006/relationships/tags" Target="../tags/tag150.xml"/><Relationship Id="rId2" Type="http://schemas.openxmlformats.org/officeDocument/2006/relationships/image" Target="../media/image53.png"/><Relationship Id="rId1" Type="http://schemas.openxmlformats.org/officeDocument/2006/relationships/tags" Target="../tags/tag149.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7.png"/></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image" Target="../media/image55.png"/><Relationship Id="rId1" Type="http://schemas.openxmlformats.org/officeDocument/2006/relationships/tags" Target="../tags/tag151.xml"/></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image" Target="../media/image56.png"/><Relationship Id="rId1" Type="http://schemas.openxmlformats.org/officeDocument/2006/relationships/tags" Target="../tags/tag152.xml"/></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image" Target="../media/image57.png"/><Relationship Id="rId1" Type="http://schemas.openxmlformats.org/officeDocument/2006/relationships/tags" Target="../tags/tag153.xml"/></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image" Target="../media/image58.png"/><Relationship Id="rId1" Type="http://schemas.openxmlformats.org/officeDocument/2006/relationships/tags" Target="../tags/tag154.xml"/></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image" Target="../media/image59.png"/><Relationship Id="rId1" Type="http://schemas.openxmlformats.org/officeDocument/2006/relationships/tags" Target="../tags/tag155.xml"/></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image" Target="../media/image60.png"/><Relationship Id="rId1" Type="http://schemas.openxmlformats.org/officeDocument/2006/relationships/tags" Target="../tags/tag156.xml"/></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image" Target="../media/image61.png"/><Relationship Id="rId1" Type="http://schemas.openxmlformats.org/officeDocument/2006/relationships/tags" Target="../tags/tag157.xml"/></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image" Target="../media/image62.png"/><Relationship Id="rId1" Type="http://schemas.openxmlformats.org/officeDocument/2006/relationships/tags" Target="../tags/tag158.xml"/></Relationships>
</file>

<file path=ppt/slides/_rels/slide48.xml.rels><?xml version="1.0" encoding="UTF-8" standalone="yes"?>
<Relationships xmlns="http://schemas.openxmlformats.org/package/2006/relationships"><Relationship Id="rId7" Type="http://schemas.openxmlformats.org/officeDocument/2006/relationships/slideLayout" Target="../slideLayouts/slideLayout11.xml"/><Relationship Id="rId6" Type="http://schemas.openxmlformats.org/officeDocument/2006/relationships/image" Target="../media/image65.png"/><Relationship Id="rId5" Type="http://schemas.openxmlformats.org/officeDocument/2006/relationships/tags" Target="../tags/tag161.xml"/><Relationship Id="rId4" Type="http://schemas.openxmlformats.org/officeDocument/2006/relationships/image" Target="../media/image64.png"/><Relationship Id="rId3" Type="http://schemas.openxmlformats.org/officeDocument/2006/relationships/tags" Target="../tags/tag160.xml"/><Relationship Id="rId2" Type="http://schemas.openxmlformats.org/officeDocument/2006/relationships/image" Target="../media/image63.png"/><Relationship Id="rId1" Type="http://schemas.openxmlformats.org/officeDocument/2006/relationships/tags" Target="../tags/tag159.xml"/></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image" Target="../media/image66.png"/><Relationship Id="rId1" Type="http://schemas.openxmlformats.org/officeDocument/2006/relationships/tags" Target="../tags/tag16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6.xml"/><Relationship Id="rId2" Type="http://schemas.openxmlformats.org/officeDocument/2006/relationships/image" Target="../media/image8.png"/><Relationship Id="rId1" Type="http://schemas.openxmlformats.org/officeDocument/2006/relationships/tags" Target="../tags/tag99.xml"/></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image" Target="../media/image67.png"/><Relationship Id="rId1" Type="http://schemas.openxmlformats.org/officeDocument/2006/relationships/tags" Target="../tags/tag163.xml"/></Relationships>
</file>

<file path=ppt/slides/_rels/slide51.xml.rels><?xml version="1.0" encoding="UTF-8" standalone="yes"?>
<Relationships xmlns="http://schemas.openxmlformats.org/package/2006/relationships"><Relationship Id="rId5" Type="http://schemas.openxmlformats.org/officeDocument/2006/relationships/slideLayout" Target="../slideLayouts/slideLayout11.xml"/><Relationship Id="rId4" Type="http://schemas.openxmlformats.org/officeDocument/2006/relationships/image" Target="../media/image69.png"/><Relationship Id="rId3" Type="http://schemas.openxmlformats.org/officeDocument/2006/relationships/tags" Target="../tags/tag165.xml"/><Relationship Id="rId2" Type="http://schemas.openxmlformats.org/officeDocument/2006/relationships/image" Target="../media/image68.png"/><Relationship Id="rId1" Type="http://schemas.openxmlformats.org/officeDocument/2006/relationships/tags" Target="../tags/tag164.xml"/></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image" Target="../media/image70.png"/><Relationship Id="rId1" Type="http://schemas.openxmlformats.org/officeDocument/2006/relationships/tags" Target="../tags/tag166.xml"/></Relationships>
</file>

<file path=ppt/slides/_rels/slide53.xml.rels><?xml version="1.0" encoding="UTF-8" standalone="yes"?>
<Relationships xmlns="http://schemas.openxmlformats.org/package/2006/relationships"><Relationship Id="rId7" Type="http://schemas.openxmlformats.org/officeDocument/2006/relationships/slideLayout" Target="../slideLayouts/slideLayout11.xml"/><Relationship Id="rId6" Type="http://schemas.openxmlformats.org/officeDocument/2006/relationships/image" Target="../media/image73.png"/><Relationship Id="rId5" Type="http://schemas.openxmlformats.org/officeDocument/2006/relationships/tags" Target="../tags/tag169.xml"/><Relationship Id="rId4" Type="http://schemas.openxmlformats.org/officeDocument/2006/relationships/image" Target="../media/image72.png"/><Relationship Id="rId3" Type="http://schemas.openxmlformats.org/officeDocument/2006/relationships/tags" Target="../tags/tag168.xml"/><Relationship Id="rId2" Type="http://schemas.openxmlformats.org/officeDocument/2006/relationships/image" Target="../media/image71.png"/><Relationship Id="rId1" Type="http://schemas.openxmlformats.org/officeDocument/2006/relationships/tags" Target="../tags/tag167.xml"/></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themeOverride" Target="../theme/themeOverride8.xml"/></Relationships>
</file>

<file path=ppt/slides/_rels/slide55.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74.png"/><Relationship Id="rId1" Type="http://schemas.openxmlformats.org/officeDocument/2006/relationships/tags" Target="../tags/tag170.xml"/></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75.png"/><Relationship Id="rId1" Type="http://schemas.openxmlformats.org/officeDocument/2006/relationships/tags" Target="../tags/tag171.xml"/></Relationships>
</file>

<file path=ppt/slides/_rels/slide57.xml.rels><?xml version="1.0" encoding="UTF-8" standalone="yes"?>
<Relationships xmlns="http://schemas.openxmlformats.org/package/2006/relationships"><Relationship Id="rId7" Type="http://schemas.openxmlformats.org/officeDocument/2006/relationships/slideLayout" Target="../slideLayouts/slideLayout12.xml"/><Relationship Id="rId6" Type="http://schemas.openxmlformats.org/officeDocument/2006/relationships/image" Target="../media/image78.png"/><Relationship Id="rId5" Type="http://schemas.openxmlformats.org/officeDocument/2006/relationships/tags" Target="../tags/tag174.xml"/><Relationship Id="rId4" Type="http://schemas.openxmlformats.org/officeDocument/2006/relationships/image" Target="../media/image77.png"/><Relationship Id="rId3" Type="http://schemas.openxmlformats.org/officeDocument/2006/relationships/tags" Target="../tags/tag173.xml"/><Relationship Id="rId2" Type="http://schemas.openxmlformats.org/officeDocument/2006/relationships/image" Target="../media/image76.png"/><Relationship Id="rId1" Type="http://schemas.openxmlformats.org/officeDocument/2006/relationships/tags" Target="../tags/tag172.xml"/></Relationships>
</file>

<file path=ppt/slides/_rels/slide58.xml.rels><?xml version="1.0" encoding="UTF-8" standalone="yes"?>
<Relationships xmlns="http://schemas.openxmlformats.org/package/2006/relationships"><Relationship Id="rId5" Type="http://schemas.openxmlformats.org/officeDocument/2006/relationships/slideLayout" Target="../slideLayouts/slideLayout12.xml"/><Relationship Id="rId4" Type="http://schemas.openxmlformats.org/officeDocument/2006/relationships/image" Target="../media/image80.png"/><Relationship Id="rId3" Type="http://schemas.openxmlformats.org/officeDocument/2006/relationships/tags" Target="../tags/tag176.xml"/><Relationship Id="rId2" Type="http://schemas.openxmlformats.org/officeDocument/2006/relationships/image" Target="../media/image79.png"/><Relationship Id="rId1" Type="http://schemas.openxmlformats.org/officeDocument/2006/relationships/tags" Target="../tags/tag175.xml"/></Relationships>
</file>

<file path=ppt/slides/_rels/slide59.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81.png"/><Relationship Id="rId1" Type="http://schemas.openxmlformats.org/officeDocument/2006/relationships/tags" Target="../tags/tag177.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themeOverride" Target="../theme/themeOverride4.xml"/></Relationships>
</file>

<file path=ppt/slides/_rels/slide60.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82.png"/><Relationship Id="rId1" Type="http://schemas.openxmlformats.org/officeDocument/2006/relationships/tags" Target="../tags/tag178.xml"/></Relationships>
</file>

<file path=ppt/slides/_rels/slide61.xml.rels><?xml version="1.0" encoding="UTF-8" standalone="yes"?>
<Relationships xmlns="http://schemas.openxmlformats.org/package/2006/relationships"><Relationship Id="rId5" Type="http://schemas.openxmlformats.org/officeDocument/2006/relationships/slideLayout" Target="../slideLayouts/slideLayout12.xml"/><Relationship Id="rId4" Type="http://schemas.openxmlformats.org/officeDocument/2006/relationships/image" Target="../media/image84.png"/><Relationship Id="rId3" Type="http://schemas.openxmlformats.org/officeDocument/2006/relationships/tags" Target="../tags/tag180.xml"/><Relationship Id="rId2" Type="http://schemas.openxmlformats.org/officeDocument/2006/relationships/image" Target="../media/image83.png"/><Relationship Id="rId1" Type="http://schemas.openxmlformats.org/officeDocument/2006/relationships/tags" Target="../tags/tag179.xml"/></Relationships>
</file>

<file path=ppt/slides/_rels/slide6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85.png"/><Relationship Id="rId1" Type="http://schemas.openxmlformats.org/officeDocument/2006/relationships/tags" Target="../tags/tag181.xml"/></Relationships>
</file>

<file path=ppt/slides/_rels/slide63.xml.rels><?xml version="1.0" encoding="UTF-8" standalone="yes"?>
<Relationships xmlns="http://schemas.openxmlformats.org/package/2006/relationships"><Relationship Id="rId5" Type="http://schemas.openxmlformats.org/officeDocument/2006/relationships/slideLayout" Target="../slideLayouts/slideLayout12.xml"/><Relationship Id="rId4" Type="http://schemas.openxmlformats.org/officeDocument/2006/relationships/image" Target="../media/image87.png"/><Relationship Id="rId3" Type="http://schemas.openxmlformats.org/officeDocument/2006/relationships/tags" Target="../tags/tag183.xml"/><Relationship Id="rId2" Type="http://schemas.openxmlformats.org/officeDocument/2006/relationships/image" Target="../media/image86.png"/><Relationship Id="rId1" Type="http://schemas.openxmlformats.org/officeDocument/2006/relationships/tags" Target="../tags/tag182.xml"/></Relationships>
</file>

<file path=ppt/slides/_rels/slide64.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88.png"/><Relationship Id="rId1" Type="http://schemas.openxmlformats.org/officeDocument/2006/relationships/tags" Target="../tags/tag184.xml"/></Relationships>
</file>

<file path=ppt/slides/_rels/slide65.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89.png"/><Relationship Id="rId1" Type="http://schemas.openxmlformats.org/officeDocument/2006/relationships/tags" Target="../tags/tag185.xml"/></Relationships>
</file>

<file path=ppt/slides/_rels/slide66.xml.rels><?xml version="1.0" encoding="UTF-8" standalone="yes"?>
<Relationships xmlns="http://schemas.openxmlformats.org/package/2006/relationships"><Relationship Id="rId7" Type="http://schemas.openxmlformats.org/officeDocument/2006/relationships/slideLayout" Target="../slideLayouts/slideLayout12.xml"/><Relationship Id="rId6" Type="http://schemas.openxmlformats.org/officeDocument/2006/relationships/image" Target="../media/image92.png"/><Relationship Id="rId5" Type="http://schemas.openxmlformats.org/officeDocument/2006/relationships/tags" Target="../tags/tag188.xml"/><Relationship Id="rId4" Type="http://schemas.openxmlformats.org/officeDocument/2006/relationships/image" Target="../media/image91.png"/><Relationship Id="rId3" Type="http://schemas.openxmlformats.org/officeDocument/2006/relationships/tags" Target="../tags/tag187.xml"/><Relationship Id="rId2" Type="http://schemas.openxmlformats.org/officeDocument/2006/relationships/image" Target="../media/image90.png"/><Relationship Id="rId1" Type="http://schemas.openxmlformats.org/officeDocument/2006/relationships/tags" Target="../tags/tag186.xml"/></Relationships>
</file>

<file path=ppt/slides/_rels/slide67.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93.png"/><Relationship Id="rId1" Type="http://schemas.openxmlformats.org/officeDocument/2006/relationships/tags" Target="../tags/tag189.xml"/></Relationships>
</file>

<file path=ppt/slides/_rels/slide68.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94.png"/><Relationship Id="rId1" Type="http://schemas.openxmlformats.org/officeDocument/2006/relationships/tags" Target="../tags/tag190.xml"/></Relationships>
</file>

<file path=ppt/slides/_rels/slide69.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95.png"/><Relationship Id="rId1" Type="http://schemas.openxmlformats.org/officeDocument/2006/relationships/tags" Target="../tags/tag191.xml"/></Relationships>
</file>

<file path=ppt/slides/_rels/slide7.xml.rels><?xml version="1.0" encoding="UTF-8" standalone="yes"?>
<Relationships xmlns="http://schemas.openxmlformats.org/package/2006/relationships"><Relationship Id="rId5" Type="http://schemas.openxmlformats.org/officeDocument/2006/relationships/slideLayout" Target="../slideLayouts/slideLayout27.xml"/><Relationship Id="rId4" Type="http://schemas.openxmlformats.org/officeDocument/2006/relationships/image" Target="../media/image10.png"/><Relationship Id="rId3" Type="http://schemas.openxmlformats.org/officeDocument/2006/relationships/tags" Target="../tags/tag101.xml"/><Relationship Id="rId2" Type="http://schemas.openxmlformats.org/officeDocument/2006/relationships/image" Target="../media/image9.png"/><Relationship Id="rId1" Type="http://schemas.openxmlformats.org/officeDocument/2006/relationships/tags" Target="../tags/tag100.xml"/></Relationships>
</file>

<file path=ppt/slides/_rels/slide70.xml.rels><?xml version="1.0" encoding="UTF-8" standalone="yes"?>
<Relationships xmlns="http://schemas.openxmlformats.org/package/2006/relationships"><Relationship Id="rId5" Type="http://schemas.openxmlformats.org/officeDocument/2006/relationships/slideLayout" Target="../slideLayouts/slideLayout12.xml"/><Relationship Id="rId4" Type="http://schemas.openxmlformats.org/officeDocument/2006/relationships/image" Target="../media/image97.png"/><Relationship Id="rId3" Type="http://schemas.openxmlformats.org/officeDocument/2006/relationships/tags" Target="../tags/tag193.xml"/><Relationship Id="rId2" Type="http://schemas.openxmlformats.org/officeDocument/2006/relationships/image" Target="../media/image96.png"/><Relationship Id="rId1" Type="http://schemas.openxmlformats.org/officeDocument/2006/relationships/tags" Target="../tags/tag192.xml"/></Relationships>
</file>

<file path=ppt/slides/_rels/slide7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98.png"/><Relationship Id="rId1" Type="http://schemas.openxmlformats.org/officeDocument/2006/relationships/tags" Target="../tags/tag194.xml"/></Relationships>
</file>

<file path=ppt/slides/_rels/slide72.xml.rels><?xml version="1.0" encoding="UTF-8" standalone="yes"?>
<Relationships xmlns="http://schemas.openxmlformats.org/package/2006/relationships"><Relationship Id="rId5" Type="http://schemas.openxmlformats.org/officeDocument/2006/relationships/slideLayout" Target="../slideLayouts/slideLayout12.xml"/><Relationship Id="rId4" Type="http://schemas.openxmlformats.org/officeDocument/2006/relationships/image" Target="../media/image100.png"/><Relationship Id="rId3" Type="http://schemas.openxmlformats.org/officeDocument/2006/relationships/tags" Target="../tags/tag196.xml"/><Relationship Id="rId2" Type="http://schemas.openxmlformats.org/officeDocument/2006/relationships/image" Target="../media/image99.png"/><Relationship Id="rId1" Type="http://schemas.openxmlformats.org/officeDocument/2006/relationships/tags" Target="../tags/tag195.xml"/></Relationships>
</file>

<file path=ppt/slides/_rels/slide73.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101.png"/><Relationship Id="rId1" Type="http://schemas.openxmlformats.org/officeDocument/2006/relationships/tags" Target="../tags/tag197.xml"/></Relationships>
</file>

<file path=ppt/slides/_rels/slide74.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102.png"/><Relationship Id="rId1" Type="http://schemas.openxmlformats.org/officeDocument/2006/relationships/tags" Target="../tags/tag198.xml"/></Relationships>
</file>

<file path=ppt/slides/_rels/slide75.xml.rels><?xml version="1.0" encoding="UTF-8" standalone="yes"?>
<Relationships xmlns="http://schemas.openxmlformats.org/package/2006/relationships"><Relationship Id="rId9" Type="http://schemas.openxmlformats.org/officeDocument/2006/relationships/slideLayout" Target="../slideLayouts/slideLayout12.xml"/><Relationship Id="rId8" Type="http://schemas.openxmlformats.org/officeDocument/2006/relationships/image" Target="../media/image106.png"/><Relationship Id="rId7" Type="http://schemas.openxmlformats.org/officeDocument/2006/relationships/tags" Target="../tags/tag202.xml"/><Relationship Id="rId6" Type="http://schemas.openxmlformats.org/officeDocument/2006/relationships/image" Target="../media/image105.png"/><Relationship Id="rId5" Type="http://schemas.openxmlformats.org/officeDocument/2006/relationships/tags" Target="../tags/tag201.xml"/><Relationship Id="rId4" Type="http://schemas.openxmlformats.org/officeDocument/2006/relationships/image" Target="../media/image104.png"/><Relationship Id="rId3" Type="http://schemas.openxmlformats.org/officeDocument/2006/relationships/tags" Target="../tags/tag200.xml"/><Relationship Id="rId2" Type="http://schemas.openxmlformats.org/officeDocument/2006/relationships/image" Target="../media/image103.png"/><Relationship Id="rId1" Type="http://schemas.openxmlformats.org/officeDocument/2006/relationships/tags" Target="../tags/tag199.xml"/></Relationships>
</file>

<file path=ppt/slides/_rels/slide76.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themeOverride" Target="../theme/themeOverride9.xml"/></Relationships>
</file>

<file path=ppt/slides/_rels/slide77.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107.png"/><Relationship Id="rId1" Type="http://schemas.openxmlformats.org/officeDocument/2006/relationships/tags" Target="../tags/tag203.xml"/></Relationships>
</file>

<file path=ppt/slides/_rels/slide78.xml.rels><?xml version="1.0" encoding="UTF-8" standalone="yes"?>
<Relationships xmlns="http://schemas.openxmlformats.org/package/2006/relationships"><Relationship Id="rId5" Type="http://schemas.openxmlformats.org/officeDocument/2006/relationships/slideLayout" Target="../slideLayouts/slideLayout13.xml"/><Relationship Id="rId4" Type="http://schemas.openxmlformats.org/officeDocument/2006/relationships/image" Target="../media/image109.png"/><Relationship Id="rId3" Type="http://schemas.openxmlformats.org/officeDocument/2006/relationships/tags" Target="../tags/tag205.xml"/><Relationship Id="rId2" Type="http://schemas.openxmlformats.org/officeDocument/2006/relationships/image" Target="../media/image108.png"/><Relationship Id="rId1" Type="http://schemas.openxmlformats.org/officeDocument/2006/relationships/tags" Target="../tags/tag204.xml"/></Relationships>
</file>

<file path=ppt/slides/_rels/slide79.xml.rels><?xml version="1.0" encoding="UTF-8" standalone="yes"?>
<Relationships xmlns="http://schemas.openxmlformats.org/package/2006/relationships"><Relationship Id="rId5" Type="http://schemas.openxmlformats.org/officeDocument/2006/relationships/slideLayout" Target="../slideLayouts/slideLayout13.xml"/><Relationship Id="rId4" Type="http://schemas.openxmlformats.org/officeDocument/2006/relationships/image" Target="../media/image111.png"/><Relationship Id="rId3" Type="http://schemas.openxmlformats.org/officeDocument/2006/relationships/tags" Target="../tags/tag207.xml"/><Relationship Id="rId2" Type="http://schemas.openxmlformats.org/officeDocument/2006/relationships/image" Target="../media/image110.png"/><Relationship Id="rId1" Type="http://schemas.openxmlformats.org/officeDocument/2006/relationships/tags" Target="../tags/tag206.xml"/></Relationships>
</file>

<file path=ppt/slides/_rels/slide8.xml.rels><?xml version="1.0" encoding="UTF-8" standalone="yes"?>
<Relationships xmlns="http://schemas.openxmlformats.org/package/2006/relationships"><Relationship Id="rId7" Type="http://schemas.openxmlformats.org/officeDocument/2006/relationships/slideLayout" Target="../slideLayouts/slideLayout27.xml"/><Relationship Id="rId6" Type="http://schemas.openxmlformats.org/officeDocument/2006/relationships/image" Target="../media/image13.png"/><Relationship Id="rId5" Type="http://schemas.openxmlformats.org/officeDocument/2006/relationships/tags" Target="../tags/tag104.xml"/><Relationship Id="rId4" Type="http://schemas.openxmlformats.org/officeDocument/2006/relationships/image" Target="../media/image12.png"/><Relationship Id="rId3" Type="http://schemas.openxmlformats.org/officeDocument/2006/relationships/tags" Target="../tags/tag103.xml"/><Relationship Id="rId2" Type="http://schemas.openxmlformats.org/officeDocument/2006/relationships/image" Target="../media/image11.png"/><Relationship Id="rId1" Type="http://schemas.openxmlformats.org/officeDocument/2006/relationships/tags" Target="../tags/tag102.xml"/></Relationships>
</file>

<file path=ppt/slides/_rels/slide80.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112.png"/><Relationship Id="rId1" Type="http://schemas.openxmlformats.org/officeDocument/2006/relationships/tags" Target="../tags/tag208.xml"/></Relationships>
</file>

<file path=ppt/slides/_rels/slide81.xml.rels><?xml version="1.0" encoding="UTF-8" standalone="yes"?>
<Relationships xmlns="http://schemas.openxmlformats.org/package/2006/relationships"><Relationship Id="rId6" Type="http://schemas.openxmlformats.org/officeDocument/2006/relationships/slideLayout" Target="../slideLayouts/slideLayout15.xml"/><Relationship Id="rId5" Type="http://schemas.openxmlformats.org/officeDocument/2006/relationships/themeOverride" Target="../theme/themeOverride10.xml"/><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7.xml"/><Relationship Id="rId2" Type="http://schemas.openxmlformats.org/officeDocument/2006/relationships/image" Target="../media/image14.png"/><Relationship Id="rId1" Type="http://schemas.openxmlformats.org/officeDocument/2006/relationships/tags" Target="../tags/tag10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图片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15875"/>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图片 1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7098" y="1299618"/>
            <a:ext cx="3950789" cy="3950789"/>
          </a:xfrm>
          <a:prstGeom prst="rect">
            <a:avLst/>
          </a:prstGeom>
        </p:spPr>
      </p:pic>
      <p:grpSp>
        <p:nvGrpSpPr>
          <p:cNvPr id="15363" name="组合 4"/>
          <p:cNvGrpSpPr/>
          <p:nvPr/>
        </p:nvGrpSpPr>
        <p:grpSpPr bwMode="auto">
          <a:xfrm>
            <a:off x="0" y="333375"/>
            <a:ext cx="1489075" cy="419100"/>
            <a:chOff x="0" y="0"/>
            <a:chExt cx="1489439" cy="419100"/>
          </a:xfrm>
        </p:grpSpPr>
        <p:sp>
          <p:nvSpPr>
            <p:cNvPr id="15377" name="矩形 5"/>
            <p:cNvSpPr>
              <a:spLocks noChangeArrowheads="1"/>
            </p:cNvSpPr>
            <p:nvPr/>
          </p:nvSpPr>
          <p:spPr bwMode="auto">
            <a:xfrm>
              <a:off x="0" y="0"/>
              <a:ext cx="1260840" cy="419100"/>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15378" name="矩形 6"/>
            <p:cNvSpPr>
              <a:spLocks noChangeArrowheads="1"/>
            </p:cNvSpPr>
            <p:nvPr/>
          </p:nvSpPr>
          <p:spPr bwMode="auto">
            <a:xfrm>
              <a:off x="1317989" y="0"/>
              <a:ext cx="66675" cy="419100"/>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15379" name="矩形 7"/>
            <p:cNvSpPr>
              <a:spLocks noChangeArrowheads="1"/>
            </p:cNvSpPr>
            <p:nvPr/>
          </p:nvSpPr>
          <p:spPr bwMode="auto">
            <a:xfrm>
              <a:off x="1441813" y="219075"/>
              <a:ext cx="47626" cy="200025"/>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grpSp>
      <p:sp>
        <p:nvSpPr>
          <p:cNvPr id="15364" name="矩形 8"/>
          <p:cNvSpPr/>
          <p:nvPr/>
        </p:nvSpPr>
        <p:spPr bwMode="auto">
          <a:xfrm>
            <a:off x="4686300" y="2134394"/>
            <a:ext cx="7105650" cy="1819275"/>
          </a:xfrm>
          <a:custGeom>
            <a:avLst/>
            <a:gdLst>
              <a:gd name="T0" fmla="*/ 0 w 6696075"/>
              <a:gd name="T1" fmla="*/ 0 h 1819275"/>
              <a:gd name="T2" fmla="*/ 9010271 w 6696075"/>
              <a:gd name="T3" fmla="*/ 19050 h 1819275"/>
              <a:gd name="T4" fmla="*/ 9010271 w 6696075"/>
              <a:gd name="T5" fmla="*/ 1809750 h 1819275"/>
              <a:gd name="T6" fmla="*/ 1510142 w 6696075"/>
              <a:gd name="T7" fmla="*/ 1819275 h 1819275"/>
              <a:gd name="T8" fmla="*/ 0 w 6696075"/>
              <a:gd name="T9" fmla="*/ 0 h 181927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696075" h="1819275">
                <a:moveTo>
                  <a:pt x="0" y="0"/>
                </a:moveTo>
                <a:lnTo>
                  <a:pt x="6696075" y="19050"/>
                </a:lnTo>
                <a:lnTo>
                  <a:pt x="6696075" y="1809750"/>
                </a:lnTo>
                <a:lnTo>
                  <a:pt x="1122277" y="1819275"/>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15365" name="矩形 9"/>
          <p:cNvSpPr>
            <a:spLocks noChangeArrowheads="1"/>
          </p:cNvSpPr>
          <p:nvPr/>
        </p:nvSpPr>
        <p:spPr bwMode="auto">
          <a:xfrm>
            <a:off x="12020550" y="2143919"/>
            <a:ext cx="171450" cy="1800225"/>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15366" name="等腰三角形 11"/>
          <p:cNvSpPr/>
          <p:nvPr/>
        </p:nvSpPr>
        <p:spPr bwMode="auto">
          <a:xfrm>
            <a:off x="5895975" y="2143919"/>
            <a:ext cx="5895975" cy="1800225"/>
          </a:xfrm>
          <a:custGeom>
            <a:avLst/>
            <a:gdLst>
              <a:gd name="T0" fmla="*/ 0 w 5895976"/>
              <a:gd name="T1" fmla="*/ 1800225 h 1800225"/>
              <a:gd name="T2" fmla="*/ 3586166 w 5895976"/>
              <a:gd name="T3" fmla="*/ 0 h 1800225"/>
              <a:gd name="T4" fmla="*/ 5895971 w 5895976"/>
              <a:gd name="T5" fmla="*/ 1800225 h 1800225"/>
              <a:gd name="T6" fmla="*/ 0 w 5895976"/>
              <a:gd name="T7" fmla="*/ 1800225 h 180022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895976" h="1800225">
                <a:moveTo>
                  <a:pt x="0" y="1800225"/>
                </a:moveTo>
                <a:lnTo>
                  <a:pt x="3586171" y="0"/>
                </a:lnTo>
                <a:lnTo>
                  <a:pt x="5895976" y="1800225"/>
                </a:lnTo>
                <a:lnTo>
                  <a:pt x="0" y="1800225"/>
                </a:lnTo>
                <a:close/>
              </a:path>
            </a:pathLst>
          </a:custGeom>
          <a:solidFill>
            <a:schemeClr val="accent4"/>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15367" name="矩形 14"/>
          <p:cNvSpPr>
            <a:spLocks noChangeArrowheads="1"/>
          </p:cNvSpPr>
          <p:nvPr/>
        </p:nvSpPr>
        <p:spPr bwMode="auto">
          <a:xfrm>
            <a:off x="0" y="6448425"/>
            <a:ext cx="12192000" cy="419100"/>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15368" name="矩形 17"/>
          <p:cNvSpPr>
            <a:spLocks noChangeArrowheads="1"/>
          </p:cNvSpPr>
          <p:nvPr/>
        </p:nvSpPr>
        <p:spPr bwMode="auto">
          <a:xfrm>
            <a:off x="9271000" y="6448425"/>
            <a:ext cx="2921000" cy="422275"/>
          </a:xfrm>
          <a:prstGeom prst="rect">
            <a:avLst/>
          </a:prstGeom>
          <a:solidFill>
            <a:srgbClr val="77737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15369" name="直角三角形 15"/>
          <p:cNvSpPr>
            <a:spLocks noChangeArrowheads="1"/>
          </p:cNvSpPr>
          <p:nvPr/>
        </p:nvSpPr>
        <p:spPr bwMode="auto">
          <a:xfrm rot="-2482782">
            <a:off x="9013825" y="6180138"/>
            <a:ext cx="622300" cy="544512"/>
          </a:xfrm>
          <a:prstGeom prst="rtTriangle">
            <a:avLst/>
          </a:prstGeom>
          <a:solidFill>
            <a:schemeClr val="accent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grpSp>
        <p:nvGrpSpPr>
          <p:cNvPr id="15370" name="组合 23"/>
          <p:cNvGrpSpPr/>
          <p:nvPr/>
        </p:nvGrpSpPr>
        <p:grpSpPr bwMode="auto">
          <a:xfrm>
            <a:off x="5705475" y="2623344"/>
            <a:ext cx="885825" cy="887412"/>
            <a:chOff x="0" y="0"/>
            <a:chExt cx="1236662" cy="1236662"/>
          </a:xfrm>
        </p:grpSpPr>
        <p:pic>
          <p:nvPicPr>
            <p:cNvPr id="15375" name="组合 2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4126" y="343571"/>
              <a:ext cx="756779" cy="476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76" name="椭圆 22"/>
            <p:cNvSpPr>
              <a:spLocks noChangeArrowheads="1"/>
            </p:cNvSpPr>
            <p:nvPr/>
          </p:nvSpPr>
          <p:spPr bwMode="auto">
            <a:xfrm>
              <a:off x="0" y="0"/>
              <a:ext cx="1236662" cy="1236662"/>
            </a:xfrm>
            <a:prstGeom prst="ellipse">
              <a:avLst/>
            </a:prstGeom>
            <a:noFill/>
            <a:ln w="57150">
              <a:solidFill>
                <a:schemeClr val="bg1"/>
              </a:solidFill>
              <a:round/>
            </a:ln>
            <a:extLst>
              <a:ext uri="{909E8E84-426E-40DD-AFC4-6F175D3DCCD1}">
                <a14:hiddenFill xmlns:a14="http://schemas.microsoft.com/office/drawing/2010/main">
                  <a:solidFill>
                    <a:srgbClr val="FFFFFF"/>
                  </a:solidFill>
                </a14:hiddenFill>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grpSp>
      <p:pic>
        <p:nvPicPr>
          <p:cNvPr id="15373" name="图片 2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163" y="1849438"/>
            <a:ext cx="4625975" cy="285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7"/>
          <p:cNvSpPr txBox="1">
            <a:spLocks noChangeArrowheads="1"/>
          </p:cNvSpPr>
          <p:nvPr/>
        </p:nvSpPr>
        <p:spPr bwMode="auto">
          <a:xfrm>
            <a:off x="6998085" y="2578533"/>
            <a:ext cx="4342633" cy="922020"/>
          </a:xfrm>
          <a:prstGeom prst="rect">
            <a:avLst/>
          </a:prstGeom>
          <a:noFill/>
          <a:ln>
            <a:noFill/>
          </a:ln>
        </p:spPr>
        <p:txBody>
          <a:bodyPr wrap="square">
            <a:spAutoFit/>
          </a:bodyPr>
          <a:lstStyle>
            <a:lvl1pPr eaLnBrk="0" hangingPunct="0">
              <a:defRPr sz="2000">
                <a:solidFill>
                  <a:schemeClr val="tx1"/>
                </a:solidFill>
                <a:latin typeface="Calibri" panose="020F0502020204030204" pitchFamily="34" charset="0"/>
                <a:ea typeface="宋体" panose="02010600030101010101" pitchFamily="2" charset="-122"/>
              </a:defRPr>
            </a:lvl1pPr>
            <a:lvl2pPr marL="742950" indent="-285750" eaLnBrk="0" hangingPunct="0">
              <a:defRPr sz="2000">
                <a:solidFill>
                  <a:schemeClr val="tx1"/>
                </a:solidFill>
                <a:latin typeface="Calibri" panose="020F0502020204030204" pitchFamily="34" charset="0"/>
                <a:ea typeface="宋体" panose="02010600030101010101" pitchFamily="2" charset="-122"/>
              </a:defRPr>
            </a:lvl2pPr>
            <a:lvl3pPr marL="1143000" indent="-228600" eaLnBrk="0" hangingPunct="0">
              <a:defRPr sz="2000">
                <a:solidFill>
                  <a:schemeClr val="tx1"/>
                </a:solidFill>
                <a:latin typeface="Calibri" panose="020F0502020204030204" pitchFamily="34" charset="0"/>
                <a:ea typeface="宋体" panose="02010600030101010101" pitchFamily="2" charset="-122"/>
              </a:defRPr>
            </a:lvl3pPr>
            <a:lvl4pPr marL="1600200" indent="-228600" eaLnBrk="0" hangingPunct="0">
              <a:defRPr sz="2000">
                <a:solidFill>
                  <a:schemeClr val="tx1"/>
                </a:solidFill>
                <a:latin typeface="Calibri" panose="020F0502020204030204" pitchFamily="34" charset="0"/>
                <a:ea typeface="宋体" panose="02010600030101010101" pitchFamily="2" charset="-122"/>
              </a:defRPr>
            </a:lvl4pPr>
            <a:lvl5pPr eaLnBrk="0" hangingPunct="0">
              <a:defRPr sz="2000">
                <a:solidFill>
                  <a:schemeClr val="tx1"/>
                </a:solidFill>
                <a:latin typeface="Calibri" panose="020F0502020204030204" pitchFamily="34" charset="0"/>
                <a:ea typeface="宋体" panose="02010600030101010101" pitchFamily="2" charset="-122"/>
              </a:defRPr>
            </a:lvl5pPr>
            <a:lvl6pPr marL="2514600" indent="-228600" defTabSz="1028700" eaLnBrk="0" fontAlgn="base" hangingPunct="0">
              <a:spcBef>
                <a:spcPct val="0"/>
              </a:spcBef>
              <a:spcAft>
                <a:spcPct val="0"/>
              </a:spcAft>
              <a:defRPr sz="2000">
                <a:solidFill>
                  <a:schemeClr val="tx1"/>
                </a:solidFill>
                <a:latin typeface="Calibri" panose="020F0502020204030204" pitchFamily="34" charset="0"/>
                <a:ea typeface="宋体" panose="02010600030101010101" pitchFamily="2" charset="-122"/>
              </a:defRPr>
            </a:lvl6pPr>
            <a:lvl7pPr marL="2971800" indent="-228600" defTabSz="1028700" eaLnBrk="0" fontAlgn="base" hangingPunct="0">
              <a:spcBef>
                <a:spcPct val="0"/>
              </a:spcBef>
              <a:spcAft>
                <a:spcPct val="0"/>
              </a:spcAft>
              <a:defRPr sz="2000">
                <a:solidFill>
                  <a:schemeClr val="tx1"/>
                </a:solidFill>
                <a:latin typeface="Calibri" panose="020F0502020204030204" pitchFamily="34" charset="0"/>
                <a:ea typeface="宋体" panose="02010600030101010101" pitchFamily="2" charset="-122"/>
              </a:defRPr>
            </a:lvl7pPr>
            <a:lvl8pPr marL="3429000" indent="-228600" defTabSz="1028700" eaLnBrk="0" fontAlgn="base" hangingPunct="0">
              <a:spcBef>
                <a:spcPct val="0"/>
              </a:spcBef>
              <a:spcAft>
                <a:spcPct val="0"/>
              </a:spcAft>
              <a:defRPr sz="2000">
                <a:solidFill>
                  <a:schemeClr val="tx1"/>
                </a:solidFill>
                <a:latin typeface="Calibri" panose="020F0502020204030204" pitchFamily="34" charset="0"/>
                <a:ea typeface="宋体" panose="02010600030101010101" pitchFamily="2" charset="-122"/>
              </a:defRPr>
            </a:lvl8pPr>
            <a:lvl9pPr marL="3886200" indent="-228600" defTabSz="1028700" eaLnBrk="0" fontAlgn="base" hangingPunct="0">
              <a:spcBef>
                <a:spcPct val="0"/>
              </a:spcBef>
              <a:spcAft>
                <a:spcPct val="0"/>
              </a:spcAft>
              <a:defRPr sz="2000">
                <a:solidFill>
                  <a:schemeClr val="tx1"/>
                </a:solidFill>
                <a:latin typeface="Calibri" panose="020F0502020204030204" pitchFamily="34" charset="0"/>
                <a:ea typeface="宋体" panose="02010600030101010101" pitchFamily="2" charset="-122"/>
              </a:defRPr>
            </a:lvl9pPr>
          </a:lstStyle>
          <a:p>
            <a:pPr algn="dist" eaLnBrk="1" hangingPunct="1"/>
            <a:r>
              <a:rPr lang="zh-CN" altLang="en-US" sz="5400" b="1" dirty="0">
                <a:solidFill>
                  <a:schemeClr val="bg1"/>
                </a:solidFill>
                <a:latin typeface="微软雅黑" panose="020B0503020204020204" pitchFamily="34" charset="-122"/>
                <a:ea typeface="微软雅黑" panose="020B0503020204020204" pitchFamily="34" charset="-122"/>
              </a:rPr>
              <a:t>特征筛选</a:t>
            </a:r>
            <a:endParaRPr lang="zh-CN" altLang="en-US" sz="54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iterate type="lt">
                                    <p:tmPct val="10000"/>
                                  </p:iterate>
                                  <p:childTnLst>
                                    <p:set>
                                      <p:cBhvr>
                                        <p:cTn id="6" dur="1" fill="hold">
                                          <p:stCondLst>
                                            <p:cond delay="0"/>
                                          </p:stCondLst>
                                        </p:cTn>
                                        <p:tgtEl>
                                          <p:spTgt spid="21"/>
                                        </p:tgtEl>
                                        <p:attrNameLst>
                                          <p:attrName>style.visibility</p:attrName>
                                        </p:attrNameLst>
                                      </p:cBhvr>
                                      <p:to>
                                        <p:strVal val="visible"/>
                                      </p:to>
                                    </p:set>
                                    <p:anim calcmode="lin" valueType="num">
                                      <p:cBhvr additive="base">
                                        <p:cTn id="7" dur="750" fill="hold"/>
                                        <p:tgtEl>
                                          <p:spTgt spid="21"/>
                                        </p:tgtEl>
                                        <p:attrNameLst>
                                          <p:attrName>ppt_x</p:attrName>
                                        </p:attrNameLst>
                                      </p:cBhvr>
                                      <p:tavLst>
                                        <p:tav tm="0">
                                          <p:val>
                                            <p:strVal val="1+#ppt_w/2"/>
                                          </p:val>
                                        </p:tav>
                                        <p:tav tm="100000">
                                          <p:val>
                                            <p:strVal val="#ppt_x"/>
                                          </p:val>
                                        </p:tav>
                                      </p:tavLst>
                                    </p:anim>
                                    <p:anim calcmode="lin" valueType="num">
                                      <p:cBhvr additive="base">
                                        <p:cTn id="8" dur="750" fill="hold"/>
                                        <p:tgtEl>
                                          <p:spTgt spid="2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4429125" y="925830"/>
            <a:ext cx="2904490" cy="583565"/>
          </a:xfrm>
          <a:prstGeom prst="rect">
            <a:avLst/>
          </a:prstGeom>
          <a:noFill/>
        </p:spPr>
        <p:txBody>
          <a:bodyPr wrap="square" rtlCol="0">
            <a:spAutoFit/>
          </a:bodyPr>
          <a:p>
            <a:r>
              <a:rPr lang="zh-CN" altLang="en-US" sz="3200" b="1">
                <a:solidFill>
                  <a:srgbClr val="C00000"/>
                </a:solidFill>
                <a:latin typeface="楷体" panose="02010609060101010101" pitchFamily="49" charset="-122"/>
                <a:ea typeface="楷体" panose="02010609060101010101" pitchFamily="49" charset="-122"/>
              </a:rPr>
              <a:t>边际极大似然</a:t>
            </a:r>
            <a:endParaRPr lang="zh-CN" altLang="en-US" sz="3200" b="1">
              <a:solidFill>
                <a:srgbClr val="C00000"/>
              </a:solidFill>
              <a:latin typeface="楷体" panose="02010609060101010101" pitchFamily="49" charset="-122"/>
              <a:ea typeface="楷体" panose="02010609060101010101" pitchFamily="49" charset="-122"/>
            </a:endParaRPr>
          </a:p>
        </p:txBody>
      </p:sp>
      <p:pic>
        <p:nvPicPr>
          <p:cNvPr id="3" name="图片 2"/>
          <p:cNvPicPr>
            <a:picLocks noChangeAspect="1"/>
          </p:cNvPicPr>
          <p:nvPr>
            <p:custDataLst>
              <p:tags r:id="rId1"/>
            </p:custDataLst>
          </p:nvPr>
        </p:nvPicPr>
        <p:blipFill>
          <a:blip r:embed="rId2"/>
          <a:stretch>
            <a:fillRect/>
          </a:stretch>
        </p:blipFill>
        <p:spPr>
          <a:xfrm>
            <a:off x="574040" y="1824990"/>
            <a:ext cx="10614025" cy="3669665"/>
          </a:xfrm>
          <a:prstGeom prst="rect">
            <a:avLst/>
          </a:prstGeom>
        </p:spPr>
      </p:pic>
    </p:spTree>
  </p:cSld>
  <p:clrMapOvr>
    <a:masterClrMapping/>
  </p:clrMapOvr>
  <p:transition spd="slow">
    <p:push/>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custDataLst>
              <p:tags r:id="rId1"/>
            </p:custDataLst>
          </p:nvPr>
        </p:nvPicPr>
        <p:blipFill>
          <a:blip r:embed="rId2"/>
          <a:stretch>
            <a:fillRect/>
          </a:stretch>
        </p:blipFill>
        <p:spPr>
          <a:xfrm>
            <a:off x="329565" y="1159510"/>
            <a:ext cx="10226675" cy="5201285"/>
          </a:xfrm>
          <a:prstGeom prst="rect">
            <a:avLst/>
          </a:prstGeom>
        </p:spPr>
      </p:pic>
    </p:spTree>
  </p:cSld>
  <p:clrMapOvr>
    <a:masterClrMapping/>
  </p:clrMapOvr>
  <p:transition spd="slow">
    <p:push/>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4429125" y="925830"/>
            <a:ext cx="2904490" cy="583565"/>
          </a:xfrm>
          <a:prstGeom prst="rect">
            <a:avLst/>
          </a:prstGeom>
          <a:noFill/>
        </p:spPr>
        <p:txBody>
          <a:bodyPr wrap="square" rtlCol="0">
            <a:spAutoFit/>
          </a:bodyPr>
          <a:p>
            <a:r>
              <a:rPr lang="zh-CN" altLang="en-US" sz="3200" b="1">
                <a:solidFill>
                  <a:srgbClr val="C00000"/>
                </a:solidFill>
                <a:latin typeface="楷体" panose="02010609060101010101" pitchFamily="49" charset="-122"/>
                <a:ea typeface="楷体" panose="02010609060101010101" pitchFamily="49" charset="-122"/>
              </a:rPr>
              <a:t>边际非参估计</a:t>
            </a:r>
            <a:endParaRPr lang="zh-CN" altLang="en-US" sz="3200" b="1">
              <a:solidFill>
                <a:srgbClr val="C00000"/>
              </a:solidFill>
              <a:latin typeface="楷体" panose="02010609060101010101" pitchFamily="49" charset="-122"/>
              <a:ea typeface="楷体" panose="02010609060101010101" pitchFamily="49" charset="-122"/>
            </a:endParaRPr>
          </a:p>
        </p:txBody>
      </p:sp>
      <p:pic>
        <p:nvPicPr>
          <p:cNvPr id="3" name="图片 2"/>
          <p:cNvPicPr>
            <a:picLocks noChangeAspect="1"/>
          </p:cNvPicPr>
          <p:nvPr>
            <p:custDataLst>
              <p:tags r:id="rId1"/>
            </p:custDataLst>
          </p:nvPr>
        </p:nvPicPr>
        <p:blipFill>
          <a:blip r:embed="rId2"/>
          <a:stretch>
            <a:fillRect/>
          </a:stretch>
        </p:blipFill>
        <p:spPr>
          <a:xfrm>
            <a:off x="1364615" y="1509395"/>
            <a:ext cx="9358630" cy="4276725"/>
          </a:xfrm>
          <a:prstGeom prst="rect">
            <a:avLst/>
          </a:prstGeom>
        </p:spPr>
      </p:pic>
    </p:spTree>
  </p:cSld>
  <p:clrMapOvr>
    <a:masterClrMapping/>
  </p:clrMapOvr>
  <p:transition spd="slow">
    <p:push/>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图片 2"/>
          <p:cNvPicPr>
            <a:picLocks noChangeAspect="1"/>
          </p:cNvPicPr>
          <p:nvPr>
            <p:custDataLst>
              <p:tags r:id="rId1"/>
            </p:custDataLst>
          </p:nvPr>
        </p:nvPicPr>
        <p:blipFill>
          <a:blip r:embed="rId2"/>
          <a:srcRect r="-1107" b="31047"/>
          <a:stretch>
            <a:fillRect/>
          </a:stretch>
        </p:blipFill>
        <p:spPr>
          <a:xfrm>
            <a:off x="845185" y="1282700"/>
            <a:ext cx="10440035" cy="3032125"/>
          </a:xfrm>
          <a:prstGeom prst="rect">
            <a:avLst/>
          </a:prstGeom>
        </p:spPr>
      </p:pic>
      <p:pic>
        <p:nvPicPr>
          <p:cNvPr id="2" name="图片 1"/>
          <p:cNvPicPr>
            <a:picLocks noChangeAspect="1"/>
          </p:cNvPicPr>
          <p:nvPr>
            <p:custDataLst>
              <p:tags r:id="rId3"/>
            </p:custDataLst>
          </p:nvPr>
        </p:nvPicPr>
        <p:blipFill>
          <a:blip r:embed="rId2"/>
          <a:srcRect t="69040" r="17213"/>
          <a:stretch>
            <a:fillRect/>
          </a:stretch>
        </p:blipFill>
        <p:spPr>
          <a:xfrm>
            <a:off x="972185" y="4445635"/>
            <a:ext cx="8548370" cy="1361440"/>
          </a:xfrm>
          <a:prstGeom prst="rect">
            <a:avLst/>
          </a:prstGeom>
        </p:spPr>
      </p:pic>
      <p:pic>
        <p:nvPicPr>
          <p:cNvPr id="4" name="图片 3"/>
          <p:cNvPicPr>
            <a:picLocks noChangeAspect="1"/>
          </p:cNvPicPr>
          <p:nvPr>
            <p:custDataLst>
              <p:tags r:id="rId4"/>
            </p:custDataLst>
          </p:nvPr>
        </p:nvPicPr>
        <p:blipFill>
          <a:blip r:embed="rId5"/>
          <a:stretch>
            <a:fillRect/>
          </a:stretch>
        </p:blipFill>
        <p:spPr>
          <a:xfrm>
            <a:off x="898525" y="5845810"/>
            <a:ext cx="8364220" cy="434975"/>
          </a:xfrm>
          <a:prstGeom prst="rect">
            <a:avLst/>
          </a:prstGeom>
        </p:spPr>
      </p:pic>
    </p:spTree>
  </p:cSld>
  <p:clrMapOvr>
    <a:masterClrMapping/>
  </p:clrMapOvr>
  <p:transition spd="slow">
    <p:push/>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custDataLst>
              <p:tags r:id="rId1"/>
            </p:custDataLst>
          </p:nvPr>
        </p:nvPicPr>
        <p:blipFill>
          <a:blip r:embed="rId2"/>
          <a:stretch>
            <a:fillRect/>
          </a:stretch>
        </p:blipFill>
        <p:spPr>
          <a:xfrm>
            <a:off x="391795" y="1181100"/>
            <a:ext cx="1885950" cy="361950"/>
          </a:xfrm>
          <a:prstGeom prst="rect">
            <a:avLst/>
          </a:prstGeom>
        </p:spPr>
      </p:pic>
      <p:pic>
        <p:nvPicPr>
          <p:cNvPr id="5" name="图片 4"/>
          <p:cNvPicPr>
            <a:picLocks noChangeAspect="1"/>
          </p:cNvPicPr>
          <p:nvPr>
            <p:custDataLst>
              <p:tags r:id="rId3"/>
            </p:custDataLst>
          </p:nvPr>
        </p:nvPicPr>
        <p:blipFill>
          <a:blip r:embed="rId4"/>
          <a:stretch>
            <a:fillRect/>
          </a:stretch>
        </p:blipFill>
        <p:spPr>
          <a:xfrm>
            <a:off x="2206625" y="1228725"/>
            <a:ext cx="5772150" cy="314325"/>
          </a:xfrm>
          <a:prstGeom prst="rect">
            <a:avLst/>
          </a:prstGeom>
        </p:spPr>
      </p:pic>
      <p:pic>
        <p:nvPicPr>
          <p:cNvPr id="6" name="图片 5"/>
          <p:cNvPicPr>
            <a:picLocks noChangeAspect="1"/>
          </p:cNvPicPr>
          <p:nvPr>
            <p:custDataLst>
              <p:tags r:id="rId5"/>
            </p:custDataLst>
          </p:nvPr>
        </p:nvPicPr>
        <p:blipFill>
          <a:blip r:embed="rId6"/>
          <a:stretch>
            <a:fillRect/>
          </a:stretch>
        </p:blipFill>
        <p:spPr>
          <a:xfrm>
            <a:off x="2770505" y="1692275"/>
            <a:ext cx="3465195" cy="615315"/>
          </a:xfrm>
          <a:prstGeom prst="rect">
            <a:avLst/>
          </a:prstGeom>
        </p:spPr>
      </p:pic>
      <p:pic>
        <p:nvPicPr>
          <p:cNvPr id="7" name="图片 6"/>
          <p:cNvPicPr>
            <a:picLocks noChangeAspect="1"/>
          </p:cNvPicPr>
          <p:nvPr>
            <p:custDataLst>
              <p:tags r:id="rId7"/>
            </p:custDataLst>
          </p:nvPr>
        </p:nvPicPr>
        <p:blipFill>
          <a:blip r:embed="rId8"/>
          <a:stretch>
            <a:fillRect/>
          </a:stretch>
        </p:blipFill>
        <p:spPr>
          <a:xfrm>
            <a:off x="391795" y="2372995"/>
            <a:ext cx="9382760" cy="3352165"/>
          </a:xfrm>
          <a:prstGeom prst="rect">
            <a:avLst/>
          </a:prstGeom>
        </p:spPr>
      </p:pic>
    </p:spTree>
  </p:cSld>
  <p:clrMapOvr>
    <a:masterClrMapping/>
  </p:clrMapOvr>
  <p:transition spd="slow">
    <p:push/>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custDataLst>
              <p:tags r:id="rId1"/>
            </p:custDataLst>
          </p:nvPr>
        </p:nvPicPr>
        <p:blipFill>
          <a:blip r:embed="rId2"/>
          <a:stretch>
            <a:fillRect/>
          </a:stretch>
        </p:blipFill>
        <p:spPr>
          <a:xfrm>
            <a:off x="502920" y="1205230"/>
            <a:ext cx="9776460" cy="4794885"/>
          </a:xfrm>
          <a:prstGeom prst="rect">
            <a:avLst/>
          </a:prstGeom>
        </p:spPr>
      </p:pic>
    </p:spTree>
  </p:cSld>
  <p:clrMapOvr>
    <a:masterClrMapping/>
  </p:clrMapOvr>
  <p:transition spd="slow">
    <p:push/>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187950" y="-9525"/>
            <a:ext cx="1816100" cy="264522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5203372" y="1751311"/>
            <a:ext cx="1778000" cy="1778000"/>
          </a:xfrm>
          <a:prstGeom prst="ellipse">
            <a:avLst/>
          </a:prstGeom>
          <a:solidFill>
            <a:schemeClr val="accent3"/>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6" name="文本框 21"/>
          <p:cNvSpPr txBox="1"/>
          <p:nvPr/>
        </p:nvSpPr>
        <p:spPr>
          <a:xfrm>
            <a:off x="5362782" y="2078861"/>
            <a:ext cx="1442080" cy="1198880"/>
          </a:xfrm>
          <a:prstGeom prst="rect">
            <a:avLst/>
          </a:prstGeom>
          <a:noFill/>
        </p:spPr>
        <p:txBody>
          <a:bodyPr wrap="square" rtlCol="0">
            <a:spAutoFit/>
          </a:bodyPr>
          <a:lstStyle/>
          <a:p>
            <a:pPr algn="ctr"/>
            <a:r>
              <a:rPr lang="en-US" altLang="zh-CN" sz="7200" b="1" dirty="0">
                <a:solidFill>
                  <a:schemeClr val="bg1"/>
                </a:solidFill>
                <a:latin typeface="Times New Roman" panose="02020603050405020304" pitchFamily="18" charset="0"/>
                <a:cs typeface="Times New Roman" panose="02020603050405020304" pitchFamily="18" charset="0"/>
              </a:rPr>
              <a:t>3</a:t>
            </a:r>
            <a:endParaRPr lang="en-US" altLang="zh-CN" sz="7200" b="1" dirty="0">
              <a:solidFill>
                <a:schemeClr val="bg1"/>
              </a:solidFill>
              <a:latin typeface="Times New Roman" panose="02020603050405020304" pitchFamily="18" charset="0"/>
              <a:cs typeface="Times New Roman" panose="02020603050405020304" pitchFamily="18" charset="0"/>
            </a:endParaRPr>
          </a:p>
        </p:txBody>
      </p:sp>
      <p:sp>
        <p:nvSpPr>
          <p:cNvPr id="7" name="矩形 6"/>
          <p:cNvSpPr/>
          <p:nvPr/>
        </p:nvSpPr>
        <p:spPr>
          <a:xfrm>
            <a:off x="5203372" y="6438900"/>
            <a:ext cx="1817882" cy="4831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extBox 7"/>
          <p:cNvSpPr txBox="1"/>
          <p:nvPr/>
        </p:nvSpPr>
        <p:spPr>
          <a:xfrm>
            <a:off x="2418080" y="3804285"/>
            <a:ext cx="7331075" cy="1886585"/>
          </a:xfrm>
          <a:prstGeom prst="rect">
            <a:avLst/>
          </a:prstGeom>
          <a:noFill/>
        </p:spPr>
        <p:txBody>
          <a:bodyPr wrap="square" rtlCol="0">
            <a:spAutoFit/>
          </a:bodyPr>
          <a:lstStyle/>
          <a:p>
            <a:pPr algn="ctr">
              <a:lnSpc>
                <a:spcPts val="7000"/>
              </a:lnSpc>
            </a:pPr>
            <a:r>
              <a:rPr lang="zh-CN" altLang="en-US" sz="8000" b="1" dirty="0">
                <a:solidFill>
                  <a:schemeClr val="accent3"/>
                </a:solidFill>
                <a:latin typeface="楷体" panose="02010609060101010101" pitchFamily="49" charset="-122"/>
                <a:ea typeface="楷体" panose="02010609060101010101" pitchFamily="49" charset="-122"/>
              </a:rPr>
              <a:t>基于边际相关系数的特征筛选</a:t>
            </a:r>
            <a:r>
              <a:rPr lang="en-US" altLang="zh-CN" sz="4000" b="1" dirty="0">
                <a:solidFill>
                  <a:schemeClr val="bg2">
                    <a:lumMod val="50000"/>
                  </a:schemeClr>
                </a:solidFill>
                <a:latin typeface="+mn-lt"/>
                <a:cs typeface="Times New Roman" panose="02020603050405020304" pitchFamily="18" charset="0"/>
              </a:rPr>
              <a:t>        </a:t>
            </a:r>
            <a:endParaRPr lang="zh-CN" altLang="en-US" sz="4000" b="1" dirty="0">
              <a:solidFill>
                <a:schemeClr val="bg2">
                  <a:lumMod val="50000"/>
                </a:schemeClr>
              </a:solidFill>
              <a:cs typeface="Times New Roman" panose="02020603050405020304" pitchFamily="18" charset="0"/>
            </a:endParaRPr>
          </a:p>
        </p:txBody>
      </p:sp>
    </p:spTree>
  </p:cSld>
  <p:clrMapOvr>
    <a:masterClrMapping/>
  </p:clrMapOvr>
  <p:transition spd="slow">
    <p:pull/>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custDataLst>
              <p:tags r:id="rId1"/>
            </p:custDataLst>
          </p:nvPr>
        </p:nvSpPr>
        <p:spPr>
          <a:xfrm>
            <a:off x="4212590" y="1004570"/>
            <a:ext cx="4028440" cy="583565"/>
          </a:xfrm>
          <a:prstGeom prst="rect">
            <a:avLst/>
          </a:prstGeom>
          <a:noFill/>
        </p:spPr>
        <p:txBody>
          <a:bodyPr wrap="square" rtlCol="0">
            <a:spAutoFit/>
          </a:bodyPr>
          <a:p>
            <a:r>
              <a:rPr lang="zh-CN" altLang="en-US" sz="3200" b="1">
                <a:solidFill>
                  <a:srgbClr val="C00000"/>
                </a:solidFill>
                <a:latin typeface="楷体" panose="02010609060101010101" pitchFamily="49" charset="-122"/>
                <a:ea typeface="楷体" panose="02010609060101010101" pitchFamily="49" charset="-122"/>
              </a:rPr>
              <a:t>广义和秩相关系数</a:t>
            </a:r>
            <a:endParaRPr lang="zh-CN" altLang="en-US" sz="3200" b="1">
              <a:solidFill>
                <a:srgbClr val="C00000"/>
              </a:solidFill>
              <a:latin typeface="楷体" panose="02010609060101010101" pitchFamily="49" charset="-122"/>
              <a:ea typeface="楷体" panose="02010609060101010101" pitchFamily="49" charset="-122"/>
            </a:endParaRPr>
          </a:p>
        </p:txBody>
      </p:sp>
      <mc:AlternateContent xmlns:mc="http://schemas.openxmlformats.org/markup-compatibility/2006">
        <mc:Choice xmlns:a14="http://schemas.microsoft.com/office/drawing/2010/main" Requires="a14">
          <p:sp>
            <p:nvSpPr>
              <p:cNvPr id="4" name="文本框 3"/>
              <p:cNvSpPr txBox="1"/>
              <p:nvPr/>
            </p:nvSpPr>
            <p:spPr>
              <a:xfrm>
                <a:off x="440055" y="1364615"/>
                <a:ext cx="10621645" cy="3171190"/>
              </a:xfrm>
              <a:prstGeom prst="rect">
                <a:avLst/>
              </a:prstGeom>
              <a:noFill/>
            </p:spPr>
            <p:txBody>
              <a:bodyPr wrap="square" rtlCol="0" anchor="t">
                <a:spAutoFit/>
              </a:bodyPr>
              <a:p>
                <a:endParaRPr lang="zh-CN" altLang="en-US" sz="2000">
                  <a:latin typeface="楷体" panose="02010609060101010101" pitchFamily="49" charset="-122"/>
                  <a:ea typeface="楷体" panose="02010609060101010101" pitchFamily="49" charset="-122"/>
                  <a:cs typeface="楷体" panose="02010609060101010101" pitchFamily="49" charset="-122"/>
                </a:endParaRPr>
              </a:p>
              <a:p>
                <a:r>
                  <a:rPr lang="en-US" altLang="zh-CN" sz="2000">
                    <a:latin typeface="楷体" panose="02010609060101010101" pitchFamily="49" charset="-122"/>
                    <a:ea typeface="楷体" panose="02010609060101010101" pitchFamily="49" charset="-122"/>
                    <a:cs typeface="楷体" panose="02010609060101010101" pitchFamily="49" charset="-122"/>
                  </a:rPr>
                  <a:t>    </a:t>
                </a:r>
                <a:r>
                  <a:rPr lang="zh-CN" altLang="en-US" sz="2000">
                    <a:latin typeface="楷体" panose="02010609060101010101" pitchFamily="49" charset="-122"/>
                    <a:ea typeface="楷体" panose="02010609060101010101" pitchFamily="49" charset="-122"/>
                    <a:cs typeface="楷体" panose="02010609060101010101" pitchFamily="49" charset="-122"/>
                  </a:rPr>
                  <a:t>上一节中的 SIS 方法对于具有超高维预测变量的线性回归模型表现良好。众所周知，Pearson 相关系数是用来衡量线性相关性的。然而对于超高维数据要确定一个回归结构非常困难。如果线性模型指定错误，SIS 会失败，因为 Pearson 相关系数只能捕获每个预测变量和响应变量之间的线性关系。因此，SIS 最有可能错过一些非线性的重要预测变量, NIS 方法也需要可加性的条件。如果存在更加复杂的非线性关系，例如协变量外面是更加复杂且未知的函数变换等，NIS 的特征筛选效果也好。因此，这促使我们需要将转换后的协变量和响应变量之间的 Pearson 相关系数计算出来，视为边际筛选统计量进行特征筛选。</a:t>
                </a:r>
                <a:endParaRPr lang="zh-CN" altLang="en-US" sz="2000">
                  <a:latin typeface="楷体" panose="02010609060101010101" pitchFamily="49" charset="-122"/>
                  <a:ea typeface="楷体" panose="02010609060101010101" pitchFamily="49" charset="-122"/>
                  <a:cs typeface="楷体" panose="02010609060101010101" pitchFamily="49" charset="-122"/>
                </a:endParaRPr>
              </a:p>
              <a:p>
                <a:r>
                  <a:rPr lang="en-US" altLang="zh-CN" sz="2000">
                    <a:latin typeface="楷体" panose="02010609060101010101" pitchFamily="49" charset="-122"/>
                    <a:ea typeface="楷体" panose="02010609060101010101" pitchFamily="49" charset="-122"/>
                    <a:cs typeface="楷体" panose="02010609060101010101" pitchFamily="49" charset="-122"/>
                  </a:rPr>
                  <a:t>    </a:t>
                </a:r>
                <a:r>
                  <a:rPr lang="zh-CN" altLang="en-US" sz="2000">
                    <a:latin typeface="楷体" panose="02010609060101010101" pitchFamily="49" charset="-122"/>
                    <a:ea typeface="楷体" panose="02010609060101010101" pitchFamily="49" charset="-122"/>
                    <a:cs typeface="楷体" panose="02010609060101010101" pitchFamily="49" charset="-122"/>
                  </a:rPr>
                  <a:t>为了捕获这种类型的非线性，Hall 和 Miller [</a:t>
                </a:r>
                <a:r>
                  <a:rPr lang="en-US" altLang="zh-CN" sz="2000">
                    <a:latin typeface="楷体" panose="02010609060101010101" pitchFamily="49" charset="-122"/>
                    <a:ea typeface="楷体" panose="02010609060101010101" pitchFamily="49" charset="-122"/>
                    <a:cs typeface="楷体" panose="02010609060101010101" pitchFamily="49" charset="-122"/>
                  </a:rPr>
                  <a:t>93</a:t>
                </a:r>
                <a:r>
                  <a:rPr lang="zh-CN" altLang="en-US" sz="2000">
                    <a:latin typeface="楷体" panose="02010609060101010101" pitchFamily="49" charset="-122"/>
                    <a:ea typeface="楷体" panose="02010609060101010101" pitchFamily="49" charset="-122"/>
                    <a:cs typeface="楷体" panose="02010609060101010101" pitchFamily="49" charset="-122"/>
                  </a:rPr>
                  <a:t>] 定义第j个预测变量</a:t>
                </a:r>
                <a14:m>
                  <m:oMath xmlns:m="http://schemas.openxmlformats.org/officeDocument/2006/math">
                    <m:sSub>
                      <m:sSubPr>
                        <m:ctrlPr>
                          <a:rPr lang="en-US" altLang="zh-CN" sz="2000" i="1">
                            <a:latin typeface="Cambria Math" panose="02040503050406030204" pitchFamily="18" charset="0"/>
                            <a:ea typeface="楷体" panose="02010609060101010101" pitchFamily="49" charset="-122"/>
                            <a:cs typeface="Cambria Math" panose="02040503050406030204" pitchFamily="18" charset="0"/>
                          </a:rPr>
                        </m:ctrlPr>
                      </m:sSubPr>
                      <m:e>
                        <m:r>
                          <a:rPr lang="en-US" altLang="zh-CN" sz="2000" i="1">
                            <a:latin typeface="Cambria Math" panose="02040503050406030204" pitchFamily="18" charset="0"/>
                            <a:ea typeface="楷体" panose="02010609060101010101" pitchFamily="49" charset="-122"/>
                            <a:cs typeface="Cambria Math" panose="02040503050406030204" pitchFamily="18" charset="0"/>
                          </a:rPr>
                          <m:t>𝑋</m:t>
                        </m:r>
                      </m:e>
                      <m:sub>
                        <m:r>
                          <a:rPr lang="en-US" altLang="zh-CN" sz="2000" i="1">
                            <a:latin typeface="Cambria Math" panose="02040503050406030204" pitchFamily="18" charset="0"/>
                            <a:ea typeface="楷体" panose="02010609060101010101" pitchFamily="49" charset="-122"/>
                            <a:cs typeface="Cambria Math" panose="02040503050406030204" pitchFamily="18" charset="0"/>
                          </a:rPr>
                          <m:t>𝑗</m:t>
                        </m:r>
                      </m:sub>
                    </m:sSub>
                  </m:oMath>
                </a14:m>
                <a:r>
                  <a:rPr lang="zh-CN" altLang="en-US" sz="2000">
                    <a:latin typeface="楷体" panose="02010609060101010101" pitchFamily="49" charset="-122"/>
                    <a:ea typeface="楷体" panose="02010609060101010101" pitchFamily="49" charset="-122"/>
                    <a:cs typeface="楷体" panose="02010609060101010101" pitchFamily="49" charset="-122"/>
                  </a:rPr>
                  <a:t>和Y的广义相关系数为：</a:t>
                </a:r>
                <a:endParaRPr lang="zh-CN" altLang="en-US" sz="2000">
                  <a:latin typeface="楷体" panose="02010609060101010101" pitchFamily="49" charset="-122"/>
                  <a:ea typeface="楷体" panose="02010609060101010101" pitchFamily="49" charset="-122"/>
                  <a:cs typeface="楷体" panose="02010609060101010101" pitchFamily="49" charset="-122"/>
                </a:endParaRPr>
              </a:p>
            </p:txBody>
          </p:sp>
        </mc:Choice>
        <mc:Fallback>
          <p:sp>
            <p:nvSpPr>
              <p:cNvPr id="4" name="文本框 3"/>
              <p:cNvSpPr txBox="1">
                <a:spLocks noRot="1" noChangeAspect="1" noMove="1" noResize="1" noEditPoints="1" noAdjustHandles="1" noChangeArrowheads="1" noChangeShapeType="1" noTextEdit="1"/>
              </p:cNvSpPr>
              <p:nvPr/>
            </p:nvSpPr>
            <p:spPr>
              <a:xfrm>
                <a:off x="440055" y="1364615"/>
                <a:ext cx="10621645" cy="3171190"/>
              </a:xfrm>
              <a:prstGeom prst="rect">
                <a:avLst/>
              </a:prstGeom>
              <a:blipFill rotWithShape="1">
                <a:blip r:embed="rId2"/>
                <a:stretch>
                  <a:fillRect/>
                </a:stretch>
              </a:blipFill>
            </p:spPr>
            <p:txBody>
              <a:bodyPr/>
              <a:lstStyle/>
              <a:p>
                <a:r>
                  <a:rPr lang="zh-CN" altLang="en-US">
                    <a:noFill/>
                  </a:rPr>
                  <a:t> </a:t>
                </a:r>
              </a:p>
            </p:txBody>
          </p:sp>
        </mc:Fallback>
      </mc:AlternateContent>
      <p:pic>
        <p:nvPicPr>
          <p:cNvPr id="5" name="图片 4"/>
          <p:cNvPicPr>
            <a:picLocks noChangeAspect="1"/>
          </p:cNvPicPr>
          <p:nvPr>
            <p:custDataLst>
              <p:tags r:id="rId3"/>
            </p:custDataLst>
          </p:nvPr>
        </p:nvPicPr>
        <p:blipFill>
          <a:blip r:embed="rId4"/>
          <a:stretch>
            <a:fillRect/>
          </a:stretch>
        </p:blipFill>
        <p:spPr>
          <a:xfrm>
            <a:off x="2990850" y="4309745"/>
            <a:ext cx="6210300" cy="942975"/>
          </a:xfrm>
          <a:prstGeom prst="rect">
            <a:avLst/>
          </a:prstGeom>
        </p:spPr>
      </p:pic>
      <mc:AlternateContent xmlns:mc="http://schemas.openxmlformats.org/markup-compatibility/2006">
        <mc:Choice xmlns:a14="http://schemas.microsoft.com/office/drawing/2010/main" Requires="a14">
          <p:sp>
            <p:nvSpPr>
              <p:cNvPr id="6" name="文本框 5"/>
              <p:cNvSpPr txBox="1"/>
              <p:nvPr/>
            </p:nvSpPr>
            <p:spPr>
              <a:xfrm>
                <a:off x="527685" y="5392420"/>
                <a:ext cx="10534015" cy="398780"/>
              </a:xfrm>
              <a:prstGeom prst="rect">
                <a:avLst/>
              </a:prstGeom>
              <a:noFill/>
            </p:spPr>
            <p:txBody>
              <a:bodyPr wrap="square" rtlCol="0" anchor="t">
                <a:spAutoFit/>
              </a:bodyPr>
              <a:p>
                <a:pPr algn="l">
                  <a:buClrTx/>
                  <a:buSzTx/>
                </a:pPr>
                <a:r>
                  <a:rPr lang="en-US" altLang="zh-CN" sz="2000">
                    <a:latin typeface="楷体" panose="02010609060101010101" pitchFamily="49" charset="-122"/>
                    <a:ea typeface="楷体" panose="02010609060101010101" pitchFamily="49" charset="-122"/>
                    <a:cs typeface="楷体" panose="02010609060101010101" pitchFamily="49" charset="-122"/>
                  </a:rPr>
                  <a:t>    </a:t>
                </a:r>
                <a:r>
                  <a:rPr lang="zh-CN" altLang="en-US" sz="2000">
                    <a:latin typeface="楷体" panose="02010609060101010101" pitchFamily="49" charset="-122"/>
                    <a:ea typeface="楷体" panose="02010609060101010101" pitchFamily="49" charset="-122"/>
                    <a:cs typeface="楷体" panose="02010609060101010101" pitchFamily="49" charset="-122"/>
                  </a:rPr>
                  <a:t>其中</a:t>
                </a:r>
                <a14:m>
                  <m:oMath xmlns:m="http://schemas.openxmlformats.org/officeDocument/2006/math">
                    <m:r>
                      <a:rPr lang="en-US" altLang="zh-CN" sz="2000" i="1">
                        <a:latin typeface="Cambria Math" panose="02040503050406030204" pitchFamily="18" charset="0"/>
                        <a:ea typeface="楷体" panose="02010609060101010101" pitchFamily="49" charset="-122"/>
                        <a:cs typeface="Cambria Math" panose="02040503050406030204" pitchFamily="18" charset="0"/>
                      </a:rPr>
                      <m:t>𝛨</m:t>
                    </m:r>
                  </m:oMath>
                </a14:m>
                <a:r>
                  <a:rPr lang="zh-CN" altLang="en-US" sz="2000">
                    <a:latin typeface="楷体" panose="02010609060101010101" pitchFamily="49" charset="-122"/>
                    <a:ea typeface="楷体" panose="02010609060101010101" pitchFamily="49" charset="-122"/>
                    <a:cs typeface="楷体" panose="02010609060101010101" pitchFamily="49" charset="-122"/>
                  </a:rPr>
                  <a:t>是包含所有线性函数的一类函数，例如，它是一类给定次数的多项式函数。</a:t>
                </a:r>
                <a:endParaRPr lang="zh-CN" altLang="en-US" sz="2000">
                  <a:latin typeface="楷体" panose="02010609060101010101" pitchFamily="49" charset="-122"/>
                  <a:ea typeface="楷体" panose="02010609060101010101" pitchFamily="49" charset="-122"/>
                  <a:cs typeface="楷体" panose="02010609060101010101" pitchFamily="49" charset="-122"/>
                </a:endParaRPr>
              </a:p>
            </p:txBody>
          </p:sp>
        </mc:Choice>
        <mc:Fallback>
          <p:sp>
            <p:nvSpPr>
              <p:cNvPr id="6" name="文本框 5"/>
              <p:cNvSpPr txBox="1">
                <a:spLocks noRot="1" noChangeAspect="1" noMove="1" noResize="1" noEditPoints="1" noAdjustHandles="1" noChangeArrowheads="1" noChangeShapeType="1" noTextEdit="1"/>
              </p:cNvSpPr>
              <p:nvPr/>
            </p:nvSpPr>
            <p:spPr>
              <a:xfrm>
                <a:off x="527685" y="5392420"/>
                <a:ext cx="10534015" cy="398780"/>
              </a:xfrm>
              <a:prstGeom prst="rect">
                <a:avLst/>
              </a:prstGeom>
              <a:blipFill rotWithShape="1">
                <a:blip r:embed="rId5"/>
                <a:stretch>
                  <a:fillRect/>
                </a:stretch>
              </a:blipFill>
            </p:spPr>
            <p:txBody>
              <a:bodyPr/>
              <a:lstStyle/>
              <a:p>
                <a:r>
                  <a:rPr lang="zh-CN" altLang="en-US">
                    <a:noFill/>
                  </a:rPr>
                  <a:t> </a:t>
                </a:r>
              </a:p>
            </p:txBody>
          </p:sp>
        </mc:Fallback>
      </mc:AlternateContent>
    </p:spTree>
  </p:cSld>
  <p:clrMapOvr>
    <a:masterClrMapping/>
  </p:clrMapOvr>
  <p:transition spd="slow">
    <p:push/>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custDataLst>
              <p:tags r:id="rId1"/>
            </p:custDataLst>
          </p:nvPr>
        </p:nvPicPr>
        <p:blipFill>
          <a:blip r:embed="rId2"/>
          <a:stretch>
            <a:fillRect/>
          </a:stretch>
        </p:blipFill>
        <p:spPr>
          <a:xfrm>
            <a:off x="440690" y="1146810"/>
            <a:ext cx="9764395" cy="386715"/>
          </a:xfrm>
          <a:prstGeom prst="rect">
            <a:avLst/>
          </a:prstGeom>
        </p:spPr>
      </p:pic>
      <p:pic>
        <p:nvPicPr>
          <p:cNvPr id="7" name="图片 6"/>
          <p:cNvPicPr>
            <a:picLocks noChangeAspect="1"/>
          </p:cNvPicPr>
          <p:nvPr>
            <p:custDataLst>
              <p:tags r:id="rId3"/>
            </p:custDataLst>
          </p:nvPr>
        </p:nvPicPr>
        <p:blipFill>
          <a:blip r:embed="rId4"/>
          <a:stretch>
            <a:fillRect/>
          </a:stretch>
        </p:blipFill>
        <p:spPr>
          <a:xfrm>
            <a:off x="379095" y="1566545"/>
            <a:ext cx="9996170" cy="3968115"/>
          </a:xfrm>
          <a:prstGeom prst="rect">
            <a:avLst/>
          </a:prstGeom>
        </p:spPr>
      </p:pic>
    </p:spTree>
  </p:cSld>
  <p:clrMapOvr>
    <a:masterClrMapping/>
  </p:clrMapOvr>
  <p:transition spd="slow">
    <p:push/>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图片 2"/>
          <p:cNvPicPr>
            <a:picLocks noChangeAspect="1"/>
          </p:cNvPicPr>
          <p:nvPr>
            <p:custDataLst>
              <p:tags r:id="rId1"/>
            </p:custDataLst>
          </p:nvPr>
        </p:nvPicPr>
        <p:blipFill>
          <a:blip r:embed="rId2"/>
          <a:srcRect t="23337" r="-608"/>
          <a:stretch>
            <a:fillRect/>
          </a:stretch>
        </p:blipFill>
        <p:spPr>
          <a:xfrm>
            <a:off x="621665" y="2384425"/>
            <a:ext cx="8715375" cy="3965575"/>
          </a:xfrm>
          <a:prstGeom prst="rect">
            <a:avLst/>
          </a:prstGeom>
        </p:spPr>
      </p:pic>
      <p:pic>
        <p:nvPicPr>
          <p:cNvPr id="2" name="图片 1"/>
          <p:cNvPicPr>
            <a:picLocks noChangeAspect="1"/>
          </p:cNvPicPr>
          <p:nvPr>
            <p:custDataLst>
              <p:tags r:id="rId3"/>
            </p:custDataLst>
          </p:nvPr>
        </p:nvPicPr>
        <p:blipFill>
          <a:blip r:embed="rId2"/>
          <a:srcRect r="-858" b="87908"/>
          <a:stretch>
            <a:fillRect/>
          </a:stretch>
        </p:blipFill>
        <p:spPr>
          <a:xfrm>
            <a:off x="748665" y="1304290"/>
            <a:ext cx="8736965" cy="625475"/>
          </a:xfrm>
          <a:prstGeom prst="rect">
            <a:avLst/>
          </a:prstGeom>
        </p:spPr>
      </p:pic>
      <p:pic>
        <p:nvPicPr>
          <p:cNvPr id="4" name="图片 3"/>
          <p:cNvPicPr>
            <a:picLocks noChangeAspect="1"/>
          </p:cNvPicPr>
          <p:nvPr>
            <p:custDataLst>
              <p:tags r:id="rId4"/>
            </p:custDataLst>
          </p:nvPr>
        </p:nvPicPr>
        <p:blipFill>
          <a:blip r:embed="rId2"/>
          <a:srcRect t="12092" r="15379" b="79119"/>
          <a:stretch>
            <a:fillRect/>
          </a:stretch>
        </p:blipFill>
        <p:spPr>
          <a:xfrm>
            <a:off x="748665" y="1929765"/>
            <a:ext cx="7330440" cy="454660"/>
          </a:xfrm>
          <a:prstGeom prst="rect">
            <a:avLst/>
          </a:prstGeom>
        </p:spPr>
      </p:pic>
    </p:spTree>
  </p:cSld>
  <p:clrMapOvr>
    <a:masterClrMapping/>
  </p:clrMapOvr>
  <p:transition spd="slow">
    <p:push/>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3"/>
          <p:cNvSpPr>
            <a:spLocks noChangeArrowheads="1"/>
          </p:cNvSpPr>
          <p:nvPr/>
        </p:nvSpPr>
        <p:spPr bwMode="auto">
          <a:xfrm>
            <a:off x="0" y="0"/>
            <a:ext cx="4470400" cy="6858000"/>
          </a:xfrm>
          <a:prstGeom prst="rect">
            <a:avLst/>
          </a:prstGeom>
          <a:solidFill>
            <a:schemeClr val="accent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grpSp>
        <p:nvGrpSpPr>
          <p:cNvPr id="16388" name="组合 14"/>
          <p:cNvGrpSpPr/>
          <p:nvPr/>
        </p:nvGrpSpPr>
        <p:grpSpPr bwMode="auto">
          <a:xfrm>
            <a:off x="6892925" y="1507808"/>
            <a:ext cx="3789363" cy="723900"/>
            <a:chOff x="0" y="0"/>
            <a:chExt cx="3788681" cy="724147"/>
          </a:xfrm>
        </p:grpSpPr>
        <p:sp>
          <p:nvSpPr>
            <p:cNvPr id="16395" name="矩形 12"/>
            <p:cNvSpPr>
              <a:spLocks noChangeArrowheads="1"/>
            </p:cNvSpPr>
            <p:nvPr/>
          </p:nvSpPr>
          <p:spPr bwMode="auto">
            <a:xfrm>
              <a:off x="0" y="0"/>
              <a:ext cx="1092746" cy="611357"/>
            </a:xfrm>
            <a:prstGeom prst="rect">
              <a:avLst/>
            </a:prstGeom>
            <a:solidFill>
              <a:schemeClr val="accent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b="1">
                  <a:solidFill>
                    <a:srgbClr val="FFFFFF"/>
                  </a:solidFill>
                  <a:latin typeface="微软雅黑" panose="020B0503020204020204" pitchFamily="34" charset="-122"/>
                  <a:ea typeface="微软雅黑" panose="020B0503020204020204" pitchFamily="34" charset="-122"/>
                </a:rPr>
                <a:t> </a:t>
              </a:r>
              <a:r>
                <a:rPr lang="zh-CN" altLang="en-US" b="1">
                  <a:solidFill>
                    <a:srgbClr val="FFFFFF"/>
                  </a:solidFill>
                  <a:latin typeface="微软雅黑" panose="020B0503020204020204" pitchFamily="34" charset="-122"/>
                  <a:ea typeface="微软雅黑" panose="020B0503020204020204" pitchFamily="34" charset="-122"/>
                </a:rPr>
                <a:t>目录</a:t>
              </a:r>
              <a:endParaRPr lang="zh-CN" altLang="en-US" b="1">
                <a:solidFill>
                  <a:srgbClr val="FFFFFF"/>
                </a:solidFill>
                <a:latin typeface="微软雅黑" panose="020B0503020204020204" pitchFamily="34" charset="-122"/>
                <a:ea typeface="微软雅黑" panose="020B0503020204020204" pitchFamily="34" charset="-122"/>
              </a:endParaRPr>
            </a:p>
          </p:txBody>
        </p:sp>
        <p:sp>
          <p:nvSpPr>
            <p:cNvPr id="17421" name="文本框 13"/>
            <p:cNvSpPr txBox="1">
              <a:spLocks noChangeArrowheads="1"/>
            </p:cNvSpPr>
            <p:nvPr/>
          </p:nvSpPr>
          <p:spPr bwMode="auto">
            <a:xfrm>
              <a:off x="1107876" y="201681"/>
              <a:ext cx="2680805" cy="5224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2800" b="1" dirty="0">
                  <a:solidFill>
                    <a:schemeClr val="tx1">
                      <a:lumMod val="65000"/>
                      <a:lumOff val="35000"/>
                    </a:schemeClr>
                  </a:solidFill>
                  <a:latin typeface="微软雅黑" panose="020B0503020204020204" pitchFamily="34" charset="-122"/>
                  <a:ea typeface="微软雅黑" panose="020B0503020204020204" pitchFamily="34" charset="-122"/>
                </a:rPr>
                <a:t>Contents</a:t>
              </a:r>
              <a:endParaRPr lang="zh-CN" altLang="en-US" sz="28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sp>
        <p:nvSpPr>
          <p:cNvPr id="17413" name="文本框 15"/>
          <p:cNvSpPr txBox="1">
            <a:spLocks noChangeArrowheads="1"/>
          </p:cNvSpPr>
          <p:nvPr/>
        </p:nvSpPr>
        <p:spPr bwMode="auto">
          <a:xfrm>
            <a:off x="6892925" y="2509520"/>
            <a:ext cx="3783965" cy="4914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600" b="1" dirty="0">
                <a:solidFill>
                  <a:schemeClr val="tx1">
                    <a:lumMod val="65000"/>
                    <a:lumOff val="35000"/>
                  </a:schemeClr>
                </a:solidFill>
                <a:latin typeface="微软雅黑" panose="020B0503020204020204" pitchFamily="34" charset="-122"/>
                <a:ea typeface="微软雅黑" panose="020B0503020204020204" pitchFamily="34" charset="-122"/>
              </a:rPr>
              <a:t>一、简介</a:t>
            </a:r>
            <a:endParaRPr lang="zh-CN" altLang="en-US" sz="26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7414" name="文本框 16"/>
          <p:cNvSpPr txBox="1">
            <a:spLocks noChangeArrowheads="1"/>
          </p:cNvSpPr>
          <p:nvPr/>
        </p:nvSpPr>
        <p:spPr bwMode="auto">
          <a:xfrm>
            <a:off x="6892925" y="3154045"/>
            <a:ext cx="4916170" cy="4914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600" b="1" dirty="0">
                <a:solidFill>
                  <a:schemeClr val="tx1">
                    <a:lumMod val="65000"/>
                    <a:lumOff val="35000"/>
                  </a:schemeClr>
                </a:solidFill>
                <a:latin typeface="微软雅黑" panose="020B0503020204020204" pitchFamily="34" charset="-122"/>
                <a:ea typeface="微软雅黑" panose="020B0503020204020204" pitchFamily="34" charset="-122"/>
              </a:rPr>
              <a:t>二、基于边际模型的特征筛选</a:t>
            </a:r>
            <a:endParaRPr lang="zh-CN" altLang="en-US" sz="26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7415" name="文本框 17"/>
          <p:cNvSpPr txBox="1">
            <a:spLocks noChangeArrowheads="1"/>
          </p:cNvSpPr>
          <p:nvPr/>
        </p:nvSpPr>
        <p:spPr bwMode="auto">
          <a:xfrm>
            <a:off x="6892925" y="3767455"/>
            <a:ext cx="5189220" cy="4914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600" b="1" dirty="0">
                <a:solidFill>
                  <a:schemeClr val="tx1">
                    <a:lumMod val="65000"/>
                    <a:lumOff val="35000"/>
                  </a:schemeClr>
                </a:solidFill>
                <a:latin typeface="微软雅黑" panose="020B0503020204020204" pitchFamily="34" charset="-122"/>
                <a:ea typeface="微软雅黑" panose="020B0503020204020204" pitchFamily="34" charset="-122"/>
              </a:rPr>
              <a:t>三、基于边际相关系数的特征筛选</a:t>
            </a:r>
            <a:endParaRPr lang="zh-CN" altLang="en-US" sz="26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7416" name="文本框 18"/>
          <p:cNvSpPr txBox="1">
            <a:spLocks noChangeArrowheads="1"/>
          </p:cNvSpPr>
          <p:nvPr/>
        </p:nvSpPr>
        <p:spPr bwMode="auto">
          <a:xfrm>
            <a:off x="6892925" y="4380865"/>
            <a:ext cx="5043805" cy="4914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600" b="1" dirty="0">
                <a:solidFill>
                  <a:schemeClr val="tx1">
                    <a:lumMod val="65000"/>
                    <a:lumOff val="35000"/>
                  </a:schemeClr>
                </a:solidFill>
                <a:latin typeface="微软雅黑" panose="020B0503020204020204" pitchFamily="34" charset="-122"/>
                <a:ea typeface="微软雅黑" panose="020B0503020204020204" pitchFamily="34" charset="-122"/>
              </a:rPr>
              <a:t>四、高维分类数据的特征筛选</a:t>
            </a:r>
            <a:endParaRPr lang="zh-CN" altLang="en-US" sz="26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cxnSp>
        <p:nvCxnSpPr>
          <p:cNvPr id="16394" name="直接连接符 22"/>
          <p:cNvCxnSpPr>
            <a:cxnSpLocks noChangeShapeType="1"/>
          </p:cNvCxnSpPr>
          <p:nvPr/>
        </p:nvCxnSpPr>
        <p:spPr bwMode="auto">
          <a:xfrm>
            <a:off x="6893202" y="2356168"/>
            <a:ext cx="3511550" cy="0"/>
          </a:xfrm>
          <a:prstGeom prst="line">
            <a:avLst/>
          </a:prstGeom>
          <a:noFill/>
          <a:ln w="6350">
            <a:solidFill>
              <a:srgbClr val="7F7F7F"/>
            </a:solidFill>
            <a:round/>
          </a:ln>
          <a:extLst>
            <a:ext uri="{909E8E84-426E-40DD-AFC4-6F175D3DCCD1}">
              <a14:hiddenFill xmlns:a14="http://schemas.microsoft.com/office/drawing/2010/main">
                <a:noFill/>
              </a14:hiddenFill>
            </a:ext>
          </a:extLst>
        </p:spPr>
      </p:cxnSp>
      <p:sp>
        <p:nvSpPr>
          <p:cNvPr id="19" name="圆角矩形 7"/>
          <p:cNvSpPr>
            <a:spLocks noChangeArrowheads="1"/>
          </p:cNvSpPr>
          <p:nvPr/>
        </p:nvSpPr>
        <p:spPr bwMode="auto">
          <a:xfrm rot="2700000">
            <a:off x="331788" y="2235200"/>
            <a:ext cx="1250950" cy="1285875"/>
          </a:xfrm>
          <a:prstGeom prst="roundRect">
            <a:avLst>
              <a:gd name="adj" fmla="val 16667"/>
            </a:avLst>
          </a:pr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20" name="任意多边形 8"/>
          <p:cNvSpPr/>
          <p:nvPr/>
        </p:nvSpPr>
        <p:spPr bwMode="auto">
          <a:xfrm rot="2700000">
            <a:off x="-668338" y="4121150"/>
            <a:ext cx="1335088" cy="1335088"/>
          </a:xfrm>
          <a:custGeom>
            <a:avLst/>
            <a:gdLst>
              <a:gd name="T0" fmla="*/ 0 w 1335134"/>
              <a:gd name="T1" fmla="*/ 0 h 1335134"/>
              <a:gd name="T2" fmla="*/ 1058749 w 1335134"/>
              <a:gd name="T3" fmla="*/ 0 h 1335134"/>
              <a:gd name="T4" fmla="*/ 1334904 w 1335134"/>
              <a:gd name="T5" fmla="*/ 276155 h 1335134"/>
              <a:gd name="T6" fmla="*/ 1334904 w 1335134"/>
              <a:gd name="T7" fmla="*/ 1334904 h 1335134"/>
              <a:gd name="T8" fmla="*/ 0 w 1335134"/>
              <a:gd name="T9" fmla="*/ 0 h 13351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35134" h="1335134">
                <a:moveTo>
                  <a:pt x="0" y="0"/>
                </a:moveTo>
                <a:lnTo>
                  <a:pt x="1058929" y="0"/>
                </a:lnTo>
                <a:cubicBezTo>
                  <a:pt x="1211473" y="0"/>
                  <a:pt x="1335134" y="123661"/>
                  <a:pt x="1335134" y="276205"/>
                </a:cubicBezTo>
                <a:lnTo>
                  <a:pt x="1335134" y="1335134"/>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22" name="圆角矩形 14"/>
          <p:cNvSpPr>
            <a:spLocks noChangeArrowheads="1"/>
          </p:cNvSpPr>
          <p:nvPr/>
        </p:nvSpPr>
        <p:spPr bwMode="auto">
          <a:xfrm rot="2700000">
            <a:off x="4763294" y="2721769"/>
            <a:ext cx="627063" cy="644525"/>
          </a:xfrm>
          <a:prstGeom prst="roundRect">
            <a:avLst>
              <a:gd name="adj" fmla="val 16667"/>
            </a:avLst>
          </a:pr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23" name="圆角矩形 15"/>
          <p:cNvSpPr>
            <a:spLocks noChangeArrowheads="1"/>
          </p:cNvSpPr>
          <p:nvPr/>
        </p:nvSpPr>
        <p:spPr bwMode="auto">
          <a:xfrm rot="2700000">
            <a:off x="989807" y="3877469"/>
            <a:ext cx="503237" cy="517525"/>
          </a:xfrm>
          <a:prstGeom prst="roundRect">
            <a:avLst>
              <a:gd name="adj" fmla="val 16667"/>
            </a:avLst>
          </a:prstGeom>
          <a:solidFill>
            <a:srgbClr val="5E5874"/>
          </a:solidFill>
          <a:ln>
            <a:noFill/>
          </a:ln>
          <a:extLst>
            <a:ext uri="{91240B29-F687-4F45-9708-019B960494DF}">
              <a14:hiddenLine xmlns:a14="http://schemas.microsoft.com/office/drawing/2010/main" w="9525">
                <a:solidFill>
                  <a:srgbClr val="000000"/>
                </a:solidFill>
                <a:rou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pic>
        <p:nvPicPr>
          <p:cNvPr id="24" name="图片 19"/>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633538" y="2036763"/>
            <a:ext cx="3103562" cy="312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Freeform 44"/>
          <p:cNvSpPr/>
          <p:nvPr/>
        </p:nvSpPr>
        <p:spPr bwMode="auto">
          <a:xfrm>
            <a:off x="2046288" y="4291013"/>
            <a:ext cx="334962" cy="334962"/>
          </a:xfrm>
          <a:custGeom>
            <a:avLst/>
            <a:gdLst>
              <a:gd name="T0" fmla="*/ 0 w 175"/>
              <a:gd name="T1" fmla="*/ 2147483647 h 175"/>
              <a:gd name="T2" fmla="*/ 2147483647 w 175"/>
              <a:gd name="T3" fmla="*/ 2147483647 h 175"/>
              <a:gd name="T4" fmla="*/ 2147483647 w 175"/>
              <a:gd name="T5" fmla="*/ 2147483647 h 175"/>
              <a:gd name="T6" fmla="*/ 2147483647 w 175"/>
              <a:gd name="T7" fmla="*/ 0 h 175"/>
              <a:gd name="T8" fmla="*/ 0 w 175"/>
              <a:gd name="T9" fmla="*/ 2147483647 h 17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5" h="175">
                <a:moveTo>
                  <a:pt x="0" y="93"/>
                </a:moveTo>
                <a:lnTo>
                  <a:pt x="82" y="93"/>
                </a:lnTo>
                <a:lnTo>
                  <a:pt x="82" y="175"/>
                </a:lnTo>
                <a:lnTo>
                  <a:pt x="175" y="0"/>
                </a:lnTo>
                <a:lnTo>
                  <a:pt x="0" y="93"/>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 name="文本框 18"/>
          <p:cNvSpPr txBox="1">
            <a:spLocks noChangeArrowheads="1"/>
          </p:cNvSpPr>
          <p:nvPr>
            <p:custDataLst>
              <p:tags r:id="rId2"/>
            </p:custDataLst>
          </p:nvPr>
        </p:nvSpPr>
        <p:spPr bwMode="auto">
          <a:xfrm>
            <a:off x="6892925" y="4994275"/>
            <a:ext cx="3501390" cy="4914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600" b="1" dirty="0">
                <a:solidFill>
                  <a:schemeClr val="tx1">
                    <a:lumMod val="65000"/>
                    <a:lumOff val="35000"/>
                  </a:schemeClr>
                </a:solidFill>
                <a:latin typeface="微软雅黑" panose="020B0503020204020204" pitchFamily="34" charset="-122"/>
                <a:ea typeface="微软雅黑" panose="020B0503020204020204" pitchFamily="34" charset="-122"/>
              </a:rPr>
              <a:t>五、</a:t>
            </a:r>
            <a:r>
              <a:rPr lang="en-US" altLang="zh-CN" sz="2600" b="1" dirty="0">
                <a:solidFill>
                  <a:schemeClr val="tx1">
                    <a:lumMod val="65000"/>
                    <a:lumOff val="35000"/>
                  </a:schemeClr>
                </a:solidFill>
                <a:latin typeface="微软雅黑" panose="020B0503020204020204" pitchFamily="34" charset="-122"/>
                <a:ea typeface="微软雅黑" panose="020B0503020204020204" pitchFamily="34" charset="-122"/>
              </a:rPr>
              <a:t>R</a:t>
            </a:r>
            <a:r>
              <a:rPr lang="zh-CN" altLang="en-US" sz="2600" b="1" dirty="0">
                <a:solidFill>
                  <a:schemeClr val="tx1">
                    <a:lumMod val="65000"/>
                    <a:lumOff val="35000"/>
                  </a:schemeClr>
                </a:solidFill>
                <a:latin typeface="微软雅黑" panose="020B0503020204020204" pitchFamily="34" charset="-122"/>
                <a:ea typeface="微软雅黑" panose="020B0503020204020204" pitchFamily="34" charset="-122"/>
              </a:rPr>
              <a:t>语言实现</a:t>
            </a:r>
            <a:endParaRPr lang="zh-CN" altLang="en-US" sz="26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 name="文本框 18"/>
          <p:cNvSpPr txBox="1">
            <a:spLocks noChangeArrowheads="1"/>
          </p:cNvSpPr>
          <p:nvPr>
            <p:custDataLst>
              <p:tags r:id="rId3"/>
            </p:custDataLst>
          </p:nvPr>
        </p:nvSpPr>
        <p:spPr bwMode="auto">
          <a:xfrm>
            <a:off x="6892925" y="5607685"/>
            <a:ext cx="3501390" cy="4914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600" b="1" dirty="0">
                <a:solidFill>
                  <a:schemeClr val="tx1">
                    <a:lumMod val="65000"/>
                    <a:lumOff val="35000"/>
                  </a:schemeClr>
                </a:solidFill>
                <a:latin typeface="微软雅黑" panose="020B0503020204020204" pitchFamily="34" charset="-122"/>
                <a:ea typeface="微软雅黑" panose="020B0503020204020204" pitchFamily="34" charset="-122"/>
              </a:rPr>
              <a:t>六、</a:t>
            </a:r>
            <a:r>
              <a:rPr lang="en-US" altLang="zh-CN" sz="2600" b="1" dirty="0">
                <a:solidFill>
                  <a:schemeClr val="tx1">
                    <a:lumMod val="65000"/>
                    <a:lumOff val="35000"/>
                  </a:schemeClr>
                </a:solidFill>
                <a:latin typeface="微软雅黑" panose="020B0503020204020204" pitchFamily="34" charset="-122"/>
                <a:ea typeface="微软雅黑" panose="020B0503020204020204" pitchFamily="34" charset="-122"/>
              </a:rPr>
              <a:t>Python</a:t>
            </a:r>
            <a:r>
              <a:rPr lang="zh-CN" altLang="en-US" sz="2600" b="1" dirty="0">
                <a:solidFill>
                  <a:schemeClr val="tx1">
                    <a:lumMod val="65000"/>
                    <a:lumOff val="35000"/>
                  </a:schemeClr>
                </a:solidFill>
                <a:latin typeface="微软雅黑" panose="020B0503020204020204" pitchFamily="34" charset="-122"/>
                <a:ea typeface="微软雅黑" panose="020B0503020204020204" pitchFamily="34" charset="-122"/>
              </a:rPr>
              <a:t>语言实现</a:t>
            </a:r>
            <a:endParaRPr lang="zh-CN" altLang="en-US" sz="26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6892925" y="6221095"/>
            <a:ext cx="2799715" cy="491490"/>
          </a:xfrm>
          <a:prstGeom prst="rect">
            <a:avLst/>
          </a:prstGeom>
          <a:noFill/>
        </p:spPr>
        <p:txBody>
          <a:bodyPr wrap="square" rtlCol="0">
            <a:spAutoFit/>
          </a:bodyPr>
          <a:p>
            <a:pPr algn="l" eaLnBrk="1" hangingPunct="1">
              <a:buClrTx/>
              <a:buSzTx/>
              <a:defRPr/>
            </a:pPr>
            <a:r>
              <a:rPr lang="en-US" altLang="zh-CN" sz="2600" b="1" dirty="0">
                <a:solidFill>
                  <a:schemeClr val="tx1">
                    <a:lumMod val="65000"/>
                    <a:lumOff val="35000"/>
                  </a:schemeClr>
                </a:solidFill>
                <a:latin typeface="微软雅黑" panose="020B0503020204020204" pitchFamily="34" charset="-122"/>
                <a:ea typeface="微软雅黑" panose="020B0503020204020204" pitchFamily="34" charset="-122"/>
              </a:rPr>
              <a:t>七、练习</a:t>
            </a:r>
            <a:endParaRPr lang="en-US" altLang="zh-CN" sz="26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8" name="文本框 15"/>
          <p:cNvSpPr txBox="1">
            <a:spLocks noChangeArrowheads="1"/>
          </p:cNvSpPr>
          <p:nvPr/>
        </p:nvSpPr>
        <p:spPr bwMode="auto">
          <a:xfrm>
            <a:off x="6892925" y="2509520"/>
            <a:ext cx="3783965" cy="4914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600" b="1" dirty="0">
                <a:solidFill>
                  <a:schemeClr val="tx1">
                    <a:lumMod val="65000"/>
                    <a:lumOff val="35000"/>
                  </a:schemeClr>
                </a:solidFill>
                <a:latin typeface="微软雅黑" panose="020B0503020204020204" pitchFamily="34" charset="-122"/>
                <a:ea typeface="微软雅黑" panose="020B0503020204020204" pitchFamily="34" charset="-122"/>
              </a:rPr>
              <a:t>一、简介</a:t>
            </a:r>
            <a:endParaRPr lang="zh-CN" altLang="en-US" sz="26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200">
        <p14:flip dir="r"/>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custDataLst>
              <p:tags r:id="rId1"/>
            </p:custDataLst>
          </p:nvPr>
        </p:nvSpPr>
        <p:spPr>
          <a:xfrm>
            <a:off x="4212590" y="1004570"/>
            <a:ext cx="4028440" cy="583565"/>
          </a:xfrm>
          <a:prstGeom prst="rect">
            <a:avLst/>
          </a:prstGeom>
          <a:noFill/>
        </p:spPr>
        <p:txBody>
          <a:bodyPr wrap="square" rtlCol="0">
            <a:spAutoFit/>
          </a:bodyPr>
          <a:p>
            <a:r>
              <a:rPr lang="zh-CN" altLang="en-US" sz="3200" b="1">
                <a:solidFill>
                  <a:srgbClr val="C00000"/>
                </a:solidFill>
                <a:latin typeface="楷体" panose="02010609060101010101" pitchFamily="49" charset="-122"/>
                <a:ea typeface="楷体" panose="02010609060101010101" pitchFamily="49" charset="-122"/>
              </a:rPr>
              <a:t>确定独立秩筛选</a:t>
            </a:r>
            <a:endParaRPr lang="zh-CN" altLang="en-US" sz="3200" b="1">
              <a:solidFill>
                <a:srgbClr val="C00000"/>
              </a:solidFill>
              <a:latin typeface="楷体" panose="02010609060101010101" pitchFamily="49" charset="-122"/>
              <a:ea typeface="楷体" panose="02010609060101010101" pitchFamily="49" charset="-122"/>
            </a:endParaRPr>
          </a:p>
        </p:txBody>
      </p:sp>
      <p:pic>
        <p:nvPicPr>
          <p:cNvPr id="2" name="图片 1"/>
          <p:cNvPicPr>
            <a:picLocks noChangeAspect="1"/>
          </p:cNvPicPr>
          <p:nvPr>
            <p:custDataLst>
              <p:tags r:id="rId2"/>
            </p:custDataLst>
          </p:nvPr>
        </p:nvPicPr>
        <p:blipFill>
          <a:blip r:embed="rId3"/>
          <a:stretch>
            <a:fillRect/>
          </a:stretch>
        </p:blipFill>
        <p:spPr>
          <a:xfrm>
            <a:off x="1145540" y="1588135"/>
            <a:ext cx="9222740" cy="4615180"/>
          </a:xfrm>
          <a:prstGeom prst="rect">
            <a:avLst/>
          </a:prstGeom>
        </p:spPr>
      </p:pic>
    </p:spTree>
  </p:cSld>
  <p:clrMapOvr>
    <a:masterClrMapping/>
  </p:clrMapOvr>
  <p:transition spd="slow">
    <p:push/>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custDataLst>
              <p:tags r:id="rId1"/>
            </p:custDataLst>
          </p:nvPr>
        </p:nvPicPr>
        <p:blipFill>
          <a:blip r:embed="rId2"/>
          <a:stretch>
            <a:fillRect/>
          </a:stretch>
        </p:blipFill>
        <p:spPr>
          <a:xfrm>
            <a:off x="969645" y="1191260"/>
            <a:ext cx="9258300" cy="4876800"/>
          </a:xfrm>
          <a:prstGeom prst="rect">
            <a:avLst/>
          </a:prstGeom>
        </p:spPr>
      </p:pic>
    </p:spTree>
  </p:cSld>
  <p:clrMapOvr>
    <a:masterClrMapping/>
  </p:clrMapOvr>
  <p:transition spd="slow">
    <p:push/>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custDataLst>
              <p:tags r:id="rId1"/>
            </p:custDataLst>
          </p:nvPr>
        </p:nvSpPr>
        <p:spPr>
          <a:xfrm>
            <a:off x="4456430" y="1065530"/>
            <a:ext cx="3025775" cy="583565"/>
          </a:xfrm>
          <a:prstGeom prst="rect">
            <a:avLst/>
          </a:prstGeom>
          <a:noFill/>
        </p:spPr>
        <p:txBody>
          <a:bodyPr wrap="square" rtlCol="0">
            <a:spAutoFit/>
          </a:bodyPr>
          <a:p>
            <a:r>
              <a:rPr lang="zh-CN" altLang="en-US" sz="3200" b="1">
                <a:solidFill>
                  <a:srgbClr val="C00000"/>
                </a:solidFill>
                <a:latin typeface="楷体" panose="02010609060101010101" pitchFamily="49" charset="-122"/>
                <a:ea typeface="楷体" panose="02010609060101010101" pitchFamily="49" charset="-122"/>
              </a:rPr>
              <a:t>距离相关系数</a:t>
            </a:r>
            <a:endParaRPr lang="zh-CN" altLang="en-US" sz="3200" b="1">
              <a:solidFill>
                <a:srgbClr val="C00000"/>
              </a:solidFill>
              <a:latin typeface="楷体" panose="02010609060101010101" pitchFamily="49" charset="-122"/>
              <a:ea typeface="楷体" panose="02010609060101010101" pitchFamily="49" charset="-122"/>
            </a:endParaRPr>
          </a:p>
        </p:txBody>
      </p:sp>
      <p:sp>
        <p:nvSpPr>
          <p:cNvPr id="4" name="文本框 3"/>
          <p:cNvSpPr txBox="1"/>
          <p:nvPr/>
        </p:nvSpPr>
        <p:spPr>
          <a:xfrm>
            <a:off x="815975" y="1910715"/>
            <a:ext cx="10368280" cy="4002405"/>
          </a:xfrm>
          <a:prstGeom prst="rect">
            <a:avLst/>
          </a:prstGeom>
          <a:noFill/>
        </p:spPr>
        <p:txBody>
          <a:bodyPr wrap="square" rtlCol="0" anchor="t">
            <a:noAutofit/>
          </a:bodyPr>
          <a:p>
            <a:r>
              <a:rPr lang="en-US" altLang="zh-CN" sz="2800">
                <a:latin typeface="楷体" panose="02010609060101010101" pitchFamily="49" charset="-122"/>
                <a:ea typeface="楷体" panose="02010609060101010101" pitchFamily="49" charset="-122"/>
                <a:cs typeface="楷体" panose="02010609060101010101" pitchFamily="49" charset="-122"/>
              </a:rPr>
              <a:t>    </a:t>
            </a:r>
            <a:r>
              <a:rPr lang="zh-CN" altLang="en-US" sz="2800">
                <a:latin typeface="楷体" panose="02010609060101010101" pitchFamily="49" charset="-122"/>
                <a:ea typeface="楷体" panose="02010609060101010101" pitchFamily="49" charset="-122"/>
                <a:cs typeface="楷体" panose="02010609060101010101" pitchFamily="49" charset="-122"/>
              </a:rPr>
              <a:t>这一章介绍另一种利用相关系数来有效地度量预测变量与响应变量之间的线性与非线性相关关系，来进行超高维数据的特征筛选。Li，Zhong 和 Zhu [</a:t>
            </a:r>
            <a:r>
              <a:rPr lang="en-US" altLang="zh-CN" sz="2800">
                <a:latin typeface="楷体" panose="02010609060101010101" pitchFamily="49" charset="-122"/>
                <a:ea typeface="楷体" panose="02010609060101010101" pitchFamily="49" charset="-122"/>
                <a:cs typeface="楷体" panose="02010609060101010101" pitchFamily="49" charset="-122"/>
              </a:rPr>
              <a:t>96</a:t>
            </a:r>
            <a:r>
              <a:rPr lang="zh-CN" altLang="en-US" sz="2800">
                <a:latin typeface="楷体" panose="02010609060101010101" pitchFamily="49" charset="-122"/>
                <a:ea typeface="楷体" panose="02010609060101010101" pitchFamily="49" charset="-122"/>
                <a:cs typeface="楷体" panose="02010609060101010101" pitchFamily="49" charset="-122"/>
              </a:rPr>
              <a:t>] 提出了一种基于距离相关系数筛选方法（DCS, Distance Correlation Screening）。前面介绍</a:t>
            </a:r>
            <a:endParaRPr lang="zh-CN" altLang="en-US" sz="2800">
              <a:latin typeface="楷体" panose="02010609060101010101" pitchFamily="49" charset="-122"/>
              <a:ea typeface="楷体" panose="02010609060101010101" pitchFamily="49" charset="-122"/>
              <a:cs typeface="楷体" panose="02010609060101010101" pitchFamily="49" charset="-122"/>
            </a:endParaRPr>
          </a:p>
          <a:p>
            <a:r>
              <a:rPr lang="zh-CN" altLang="en-US" sz="2800">
                <a:latin typeface="楷体" panose="02010609060101010101" pitchFamily="49" charset="-122"/>
                <a:ea typeface="楷体" panose="02010609060101010101" pitchFamily="49" charset="-122"/>
                <a:cs typeface="楷体" panose="02010609060101010101" pitchFamily="49" charset="-122"/>
              </a:rPr>
              <a:t>的 Pearson 相关系数、秩相关系数和广义相关系数仅仅定义了两个随机变量的相关关系，而距离相关系数是定义了两个不同维度的随机向量的关系。</a:t>
            </a:r>
            <a:endParaRPr lang="zh-CN" altLang="en-US" sz="2800">
              <a:latin typeface="楷体" panose="02010609060101010101" pitchFamily="49" charset="-122"/>
              <a:ea typeface="楷体" panose="02010609060101010101" pitchFamily="49" charset="-122"/>
              <a:cs typeface="楷体" panose="02010609060101010101" pitchFamily="49" charset="-122"/>
            </a:endParaRPr>
          </a:p>
        </p:txBody>
      </p:sp>
    </p:spTree>
  </p:cSld>
  <p:clrMapOvr>
    <a:masterClrMapping/>
  </p:clrMapOvr>
  <p:transition spd="slow">
    <p:push/>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custDataLst>
              <p:tags r:id="rId1"/>
            </p:custDataLst>
          </p:nvPr>
        </p:nvPicPr>
        <p:blipFill>
          <a:blip r:embed="rId2"/>
          <a:srcRect r="12051"/>
          <a:stretch>
            <a:fillRect/>
          </a:stretch>
        </p:blipFill>
        <p:spPr>
          <a:xfrm>
            <a:off x="459740" y="1036320"/>
            <a:ext cx="6946900" cy="1092835"/>
          </a:xfrm>
          <a:prstGeom prst="rect">
            <a:avLst/>
          </a:prstGeom>
        </p:spPr>
      </p:pic>
      <p:pic>
        <p:nvPicPr>
          <p:cNvPr id="3" name="图片 2"/>
          <p:cNvPicPr>
            <a:picLocks noChangeAspect="1"/>
          </p:cNvPicPr>
          <p:nvPr>
            <p:custDataLst>
              <p:tags r:id="rId3"/>
            </p:custDataLst>
          </p:nvPr>
        </p:nvPicPr>
        <p:blipFill>
          <a:blip r:embed="rId4"/>
          <a:stretch>
            <a:fillRect/>
          </a:stretch>
        </p:blipFill>
        <p:spPr>
          <a:xfrm>
            <a:off x="398780" y="2028825"/>
            <a:ext cx="8133715" cy="4162425"/>
          </a:xfrm>
          <a:prstGeom prst="rect">
            <a:avLst/>
          </a:prstGeom>
        </p:spPr>
      </p:pic>
      <p:pic>
        <p:nvPicPr>
          <p:cNvPr id="4" name="图片 3"/>
          <p:cNvPicPr>
            <a:picLocks noChangeAspect="1"/>
          </p:cNvPicPr>
          <p:nvPr>
            <p:custDataLst>
              <p:tags r:id="rId5"/>
            </p:custDataLst>
          </p:nvPr>
        </p:nvPicPr>
        <p:blipFill>
          <a:blip r:embed="rId6"/>
          <a:stretch>
            <a:fillRect/>
          </a:stretch>
        </p:blipFill>
        <p:spPr>
          <a:xfrm>
            <a:off x="6467475" y="5838825"/>
            <a:ext cx="4019550" cy="352425"/>
          </a:xfrm>
          <a:prstGeom prst="rect">
            <a:avLst/>
          </a:prstGeom>
        </p:spPr>
      </p:pic>
    </p:spTree>
  </p:cSld>
  <p:clrMapOvr>
    <a:masterClrMapping/>
  </p:clrMapOvr>
  <p:transition spd="slow">
    <p:push/>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custDataLst>
              <p:tags r:id="rId1"/>
            </p:custDataLst>
          </p:nvPr>
        </p:nvPicPr>
        <p:blipFill>
          <a:blip r:embed="rId2"/>
          <a:stretch>
            <a:fillRect/>
          </a:stretch>
        </p:blipFill>
        <p:spPr>
          <a:xfrm>
            <a:off x="475615" y="1102995"/>
            <a:ext cx="5052695" cy="381635"/>
          </a:xfrm>
          <a:prstGeom prst="rect">
            <a:avLst/>
          </a:prstGeom>
        </p:spPr>
      </p:pic>
      <p:pic>
        <p:nvPicPr>
          <p:cNvPr id="3" name="图片 2"/>
          <p:cNvPicPr>
            <a:picLocks noChangeAspect="1"/>
          </p:cNvPicPr>
          <p:nvPr>
            <p:custDataLst>
              <p:tags r:id="rId3"/>
            </p:custDataLst>
          </p:nvPr>
        </p:nvPicPr>
        <p:blipFill>
          <a:blip r:embed="rId4"/>
          <a:stretch>
            <a:fillRect/>
          </a:stretch>
        </p:blipFill>
        <p:spPr>
          <a:xfrm>
            <a:off x="5458460" y="1025525"/>
            <a:ext cx="2124075" cy="400050"/>
          </a:xfrm>
          <a:prstGeom prst="rect">
            <a:avLst/>
          </a:prstGeom>
        </p:spPr>
      </p:pic>
      <p:pic>
        <p:nvPicPr>
          <p:cNvPr id="4" name="图片 3"/>
          <p:cNvPicPr>
            <a:picLocks noChangeAspect="1"/>
          </p:cNvPicPr>
          <p:nvPr>
            <p:custDataLst>
              <p:tags r:id="rId5"/>
            </p:custDataLst>
          </p:nvPr>
        </p:nvPicPr>
        <p:blipFill>
          <a:blip r:embed="rId6"/>
          <a:stretch>
            <a:fillRect/>
          </a:stretch>
        </p:blipFill>
        <p:spPr>
          <a:xfrm>
            <a:off x="475615" y="1617345"/>
            <a:ext cx="7210425" cy="342900"/>
          </a:xfrm>
          <a:prstGeom prst="rect">
            <a:avLst/>
          </a:prstGeom>
        </p:spPr>
      </p:pic>
      <p:pic>
        <p:nvPicPr>
          <p:cNvPr id="5" name="图片 4"/>
          <p:cNvPicPr>
            <a:picLocks noChangeAspect="1"/>
          </p:cNvPicPr>
          <p:nvPr>
            <p:custDataLst>
              <p:tags r:id="rId7"/>
            </p:custDataLst>
          </p:nvPr>
        </p:nvPicPr>
        <p:blipFill>
          <a:blip r:embed="rId8"/>
          <a:stretch>
            <a:fillRect/>
          </a:stretch>
        </p:blipFill>
        <p:spPr>
          <a:xfrm>
            <a:off x="475615" y="2092960"/>
            <a:ext cx="7200900" cy="3981450"/>
          </a:xfrm>
          <a:prstGeom prst="rect">
            <a:avLst/>
          </a:prstGeom>
        </p:spPr>
      </p:pic>
    </p:spTree>
  </p:cSld>
  <p:clrMapOvr>
    <a:masterClrMapping/>
  </p:clrMapOvr>
  <p:transition spd="slow">
    <p:push/>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custDataLst>
              <p:tags r:id="rId1"/>
            </p:custDataLst>
          </p:nvPr>
        </p:nvPicPr>
        <p:blipFill>
          <a:blip r:embed="rId2"/>
          <a:stretch>
            <a:fillRect/>
          </a:stretch>
        </p:blipFill>
        <p:spPr>
          <a:xfrm>
            <a:off x="507365" y="1080135"/>
            <a:ext cx="9239250" cy="4867275"/>
          </a:xfrm>
          <a:prstGeom prst="rect">
            <a:avLst/>
          </a:prstGeom>
        </p:spPr>
      </p:pic>
    </p:spTree>
  </p:cSld>
  <p:clrMapOvr>
    <a:masterClrMapping/>
  </p:clrMapOvr>
  <p:transition spd="slow">
    <p:push/>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187950" y="-9525"/>
            <a:ext cx="1816100" cy="264522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5203372" y="1751311"/>
            <a:ext cx="1778000" cy="1778000"/>
          </a:xfrm>
          <a:prstGeom prst="ellipse">
            <a:avLst/>
          </a:prstGeom>
          <a:solidFill>
            <a:schemeClr val="accent3"/>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6" name="文本框 21"/>
          <p:cNvSpPr txBox="1"/>
          <p:nvPr/>
        </p:nvSpPr>
        <p:spPr>
          <a:xfrm>
            <a:off x="5362782" y="2078861"/>
            <a:ext cx="1442080" cy="1198880"/>
          </a:xfrm>
          <a:prstGeom prst="rect">
            <a:avLst/>
          </a:prstGeom>
          <a:noFill/>
        </p:spPr>
        <p:txBody>
          <a:bodyPr wrap="square" rtlCol="0">
            <a:spAutoFit/>
          </a:bodyPr>
          <a:lstStyle/>
          <a:p>
            <a:pPr algn="ctr"/>
            <a:r>
              <a:rPr lang="en-US" altLang="zh-CN" sz="7200" b="1" dirty="0">
                <a:solidFill>
                  <a:schemeClr val="bg1"/>
                </a:solidFill>
                <a:latin typeface="Times New Roman" panose="02020603050405020304" pitchFamily="18" charset="0"/>
                <a:cs typeface="Times New Roman" panose="02020603050405020304" pitchFamily="18" charset="0"/>
              </a:rPr>
              <a:t>4</a:t>
            </a:r>
            <a:endParaRPr lang="en-US" altLang="zh-CN" sz="7200" b="1" dirty="0">
              <a:solidFill>
                <a:schemeClr val="bg1"/>
              </a:solidFill>
              <a:latin typeface="Times New Roman" panose="02020603050405020304" pitchFamily="18" charset="0"/>
              <a:cs typeface="Times New Roman" panose="02020603050405020304" pitchFamily="18" charset="0"/>
            </a:endParaRPr>
          </a:p>
        </p:txBody>
      </p:sp>
      <p:sp>
        <p:nvSpPr>
          <p:cNvPr id="7" name="矩形 6"/>
          <p:cNvSpPr/>
          <p:nvPr/>
        </p:nvSpPr>
        <p:spPr>
          <a:xfrm>
            <a:off x="5203372" y="6438900"/>
            <a:ext cx="1817882" cy="4831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extBox 7"/>
          <p:cNvSpPr txBox="1"/>
          <p:nvPr/>
        </p:nvSpPr>
        <p:spPr>
          <a:xfrm>
            <a:off x="2418080" y="3804285"/>
            <a:ext cx="7331075" cy="1886585"/>
          </a:xfrm>
          <a:prstGeom prst="rect">
            <a:avLst/>
          </a:prstGeom>
          <a:noFill/>
        </p:spPr>
        <p:txBody>
          <a:bodyPr wrap="square" rtlCol="0">
            <a:spAutoFit/>
          </a:bodyPr>
          <a:lstStyle/>
          <a:p>
            <a:pPr algn="ctr">
              <a:lnSpc>
                <a:spcPts val="7000"/>
              </a:lnSpc>
            </a:pPr>
            <a:r>
              <a:rPr lang="zh-CN" altLang="en-US" sz="8000" b="1" dirty="0">
                <a:solidFill>
                  <a:schemeClr val="accent3"/>
                </a:solidFill>
                <a:latin typeface="楷体" panose="02010609060101010101" pitchFamily="49" charset="-122"/>
                <a:ea typeface="楷体" panose="02010609060101010101" pitchFamily="49" charset="-122"/>
              </a:rPr>
              <a:t>高维分类数据的特征筛选</a:t>
            </a:r>
            <a:r>
              <a:rPr lang="en-US" altLang="zh-CN" sz="4000" b="1" dirty="0">
                <a:solidFill>
                  <a:schemeClr val="bg2">
                    <a:lumMod val="50000"/>
                  </a:schemeClr>
                </a:solidFill>
                <a:latin typeface="+mn-lt"/>
                <a:cs typeface="Times New Roman" panose="02020603050405020304" pitchFamily="18" charset="0"/>
              </a:rPr>
              <a:t>        </a:t>
            </a:r>
            <a:endParaRPr lang="zh-CN" altLang="en-US" sz="4000" b="1" dirty="0">
              <a:solidFill>
                <a:schemeClr val="bg2">
                  <a:lumMod val="50000"/>
                </a:schemeClr>
              </a:solidFill>
              <a:cs typeface="Times New Roman" panose="02020603050405020304" pitchFamily="18" charset="0"/>
            </a:endParaRPr>
          </a:p>
        </p:txBody>
      </p:sp>
    </p:spTree>
  </p:cSld>
  <p:clrMapOvr>
    <a:masterClrMapping/>
  </p:clrMapOvr>
  <p:transition spd="slow">
    <p:pull/>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2785745" y="1144270"/>
            <a:ext cx="6096000" cy="583565"/>
          </a:xfrm>
          <a:prstGeom prst="rect">
            <a:avLst/>
          </a:prstGeom>
          <a:noFill/>
        </p:spPr>
        <p:txBody>
          <a:bodyPr wrap="square" rtlCol="0" anchor="t">
            <a:spAutoFit/>
          </a:bodyPr>
          <a:p>
            <a:r>
              <a:rPr lang="zh-CN" altLang="en-US" sz="3200" b="1">
                <a:solidFill>
                  <a:srgbClr val="C00000"/>
                </a:solidFill>
                <a:latin typeface="楷体" panose="02010609060101010101" pitchFamily="49" charset="-122"/>
                <a:ea typeface="楷体" panose="02010609060101010101" pitchFamily="49" charset="-122"/>
                <a:cs typeface="楷体" panose="02010609060101010101" pitchFamily="49" charset="-122"/>
              </a:rPr>
              <a:t>Kolmogorov-Smirnov 统计量</a:t>
            </a:r>
            <a:endParaRPr lang="zh-CN" altLang="en-US" sz="3200" b="1">
              <a:solidFill>
                <a:srgbClr val="C00000"/>
              </a:solidFill>
              <a:latin typeface="楷体" panose="02010609060101010101" pitchFamily="49" charset="-122"/>
              <a:ea typeface="楷体" panose="02010609060101010101" pitchFamily="49" charset="-122"/>
              <a:cs typeface="楷体" panose="02010609060101010101" pitchFamily="49" charset="-122"/>
            </a:endParaRPr>
          </a:p>
        </p:txBody>
      </p:sp>
      <p:sp>
        <p:nvSpPr>
          <p:cNvPr id="100" name="文本框 99"/>
          <p:cNvSpPr txBox="1"/>
          <p:nvPr/>
        </p:nvSpPr>
        <p:spPr>
          <a:xfrm>
            <a:off x="277495" y="1619250"/>
            <a:ext cx="11790045" cy="2516505"/>
          </a:xfrm>
          <a:prstGeom prst="rect">
            <a:avLst/>
          </a:prstGeom>
          <a:noFill/>
          <a:ln w="9525">
            <a:noFill/>
          </a:ln>
        </p:spPr>
        <p:txBody>
          <a:bodyPr>
            <a:noAutofit/>
          </a:bodyPr>
          <a:p>
            <a:pPr marL="0" indent="264160"/>
            <a:r>
              <a:rPr lang="en-US" sz="2900" b="0">
                <a:solidFill>
                  <a:srgbClr val="000000"/>
                </a:solidFill>
                <a:latin typeface="Times New Roman" panose="02020603050405020304" pitchFamily="18" charset="0"/>
              </a:rPr>
              <a:t>  Fan </a:t>
            </a:r>
            <a:r>
              <a:rPr lang="zh-CN" sz="2900" b="0">
                <a:solidFill>
                  <a:srgbClr val="000000"/>
                </a:solidFill>
                <a:ea typeface="宋体" panose="02010600030101010101" pitchFamily="2" charset="-122"/>
              </a:rPr>
              <a:t>和</a:t>
            </a:r>
            <a:r>
              <a:rPr lang="en-US" sz="2900" b="0">
                <a:solidFill>
                  <a:srgbClr val="000000"/>
                </a:solidFill>
                <a:latin typeface="宋体" panose="02010600030101010101" pitchFamily="2" charset="-122"/>
              </a:rPr>
              <a:t> </a:t>
            </a:r>
            <a:r>
              <a:rPr lang="en-US" sz="2900" b="0">
                <a:solidFill>
                  <a:srgbClr val="000000"/>
                </a:solidFill>
                <a:latin typeface="Times New Roman" panose="02020603050405020304" pitchFamily="18" charset="0"/>
              </a:rPr>
              <a:t>Fan [98] </a:t>
            </a:r>
            <a:r>
              <a:rPr lang="zh-CN" sz="2900" b="0">
                <a:solidFill>
                  <a:srgbClr val="000000"/>
                </a:solidFill>
                <a:ea typeface="宋体" panose="02010600030101010101" pitchFamily="2" charset="-122"/>
              </a:rPr>
              <a:t>提出在高维二值分类中使用双样本</a:t>
            </a:r>
            <a:r>
              <a:rPr lang="en-US" sz="2900" b="0">
                <a:solidFill>
                  <a:srgbClr val="000000"/>
                </a:solidFill>
                <a:latin typeface="Times New Roman" panose="02020603050405020304" pitchFamily="18" charset="0"/>
              </a:rPr>
              <a:t>t</a:t>
            </a:r>
            <a:r>
              <a:rPr lang="zh-CN" sz="2900" b="0">
                <a:solidFill>
                  <a:srgbClr val="000000"/>
                </a:solidFill>
                <a:ea typeface="宋体" panose="02010600030101010101" pitchFamily="2" charset="-122"/>
              </a:rPr>
              <a:t>检验统计量作为特征筛选的边际统计量。尽管基于双样本</a:t>
            </a:r>
            <a:r>
              <a:rPr lang="en-US" sz="2900" b="0">
                <a:solidFill>
                  <a:srgbClr val="000000"/>
                </a:solidFill>
                <a:latin typeface="Times New Roman" panose="02020603050405020304" pitchFamily="18" charset="0"/>
              </a:rPr>
              <a:t>t</a:t>
            </a:r>
            <a:r>
              <a:rPr lang="zh-CN" sz="2900" b="0">
                <a:solidFill>
                  <a:srgbClr val="000000"/>
                </a:solidFill>
                <a:ea typeface="宋体" panose="02010600030101010101" pitchFamily="2" charset="-122"/>
              </a:rPr>
              <a:t>检验统计量</a:t>
            </a:r>
            <a:r>
              <a:rPr lang="en-US" sz="2900" b="0">
                <a:solidFill>
                  <a:srgbClr val="000000"/>
                </a:solidFill>
                <a:latin typeface="Times New Roman" panose="02020603050405020304" pitchFamily="18" charset="0"/>
              </a:rPr>
              <a:t>[98]</a:t>
            </a:r>
            <a:r>
              <a:rPr lang="zh-CN" sz="2900" b="0">
                <a:solidFill>
                  <a:srgbClr val="000000"/>
                </a:solidFill>
                <a:ea typeface="宋体" panose="02010600030101010101" pitchFamily="2" charset="-122"/>
              </a:rPr>
              <a:t>的特征筛选在高维分类问题中表</a:t>
            </a:r>
            <a:r>
              <a:rPr lang="en-US" sz="2900" b="0">
                <a:solidFill>
                  <a:srgbClr val="000000"/>
                </a:solidFill>
                <a:latin typeface="宋体" panose="02010600030101010101" pitchFamily="2" charset="-122"/>
              </a:rPr>
              <a:t> </a:t>
            </a:r>
            <a:r>
              <a:rPr lang="zh-CN" sz="2900" b="0">
                <a:solidFill>
                  <a:srgbClr val="000000"/>
                </a:solidFill>
                <a:ea typeface="宋体" panose="02010600030101010101" pitchFamily="2" charset="-122"/>
              </a:rPr>
              <a:t>现很好，但它可能会被重尾分布或者具有异常值的数据破坏，而且它是基于模型的，当数据结构不满足假定模型时，筛选结果也是失效的。</a:t>
            </a:r>
            <a:endParaRPr lang="zh-CN" sz="2900" b="0">
              <a:solidFill>
                <a:srgbClr val="000000"/>
              </a:solidFill>
              <a:ea typeface="宋体" panose="02010600030101010101" pitchFamily="2" charset="-122"/>
            </a:endParaRPr>
          </a:p>
          <a:p>
            <a:pPr marL="0" indent="264160"/>
            <a:r>
              <a:rPr lang="en-US" altLang="zh-CN" sz="2900" b="0">
                <a:solidFill>
                  <a:srgbClr val="000000"/>
                </a:solidFill>
                <a:ea typeface="宋体" panose="02010600030101010101" pitchFamily="2" charset="-122"/>
              </a:rPr>
              <a:t>    </a:t>
            </a:r>
            <a:r>
              <a:rPr lang="zh-CN" sz="2900" b="0">
                <a:solidFill>
                  <a:srgbClr val="000000"/>
                </a:solidFill>
                <a:ea typeface="宋体" panose="02010600030101010101" pitchFamily="2" charset="-122"/>
              </a:rPr>
              <a:t>为了克服这些缺点，</a:t>
            </a:r>
            <a:r>
              <a:rPr lang="en-US" sz="2900" b="0">
                <a:solidFill>
                  <a:srgbClr val="000000"/>
                </a:solidFill>
                <a:latin typeface="Times New Roman" panose="02020603050405020304" pitchFamily="18" charset="0"/>
              </a:rPr>
              <a:t>Mai</a:t>
            </a:r>
            <a:r>
              <a:rPr lang="zh-CN" sz="2900" b="0">
                <a:solidFill>
                  <a:srgbClr val="000000"/>
                </a:solidFill>
                <a:ea typeface="宋体" panose="02010600030101010101" pitchFamily="2" charset="-122"/>
              </a:rPr>
              <a:t>和</a:t>
            </a:r>
            <a:r>
              <a:rPr lang="en-US" sz="2900" b="0">
                <a:solidFill>
                  <a:srgbClr val="000000"/>
                </a:solidFill>
                <a:latin typeface="Times New Roman" panose="02020603050405020304" pitchFamily="18" charset="0"/>
              </a:rPr>
              <a:t>Zou [98] </a:t>
            </a:r>
            <a:r>
              <a:rPr lang="zh-CN" sz="2900" b="0">
                <a:solidFill>
                  <a:srgbClr val="000000"/>
                </a:solidFill>
                <a:ea typeface="宋体" panose="02010600030101010101" pitchFamily="2" charset="-122"/>
              </a:rPr>
              <a:t>提出了一种新的基</a:t>
            </a:r>
            <a:r>
              <a:rPr lang="en-US" sz="2900" b="0">
                <a:solidFill>
                  <a:srgbClr val="000000"/>
                </a:solidFill>
                <a:latin typeface="Times New Roman" panose="02020603050405020304" pitchFamily="18" charset="0"/>
              </a:rPr>
              <a:t>Kolmogorov-Smirnov</a:t>
            </a:r>
            <a:r>
              <a:rPr lang="zh-CN" sz="2800" b="0">
                <a:solidFill>
                  <a:srgbClr val="000000"/>
                </a:solidFill>
                <a:ea typeface="宋体" panose="02010600030101010101" pitchFamily="2" charset="-122"/>
              </a:rPr>
              <a:t>统计量的二值分类特征筛选方法。为了便于标记，重新标记</a:t>
            </a:r>
            <a:r>
              <a:rPr lang="en-US" sz="2800" b="0">
                <a:solidFill>
                  <a:srgbClr val="000000"/>
                </a:solidFill>
                <a:latin typeface="宋体" panose="02010600030101010101" pitchFamily="2" charset="-122"/>
              </a:rPr>
              <a:t> </a:t>
            </a:r>
            <a:r>
              <a:rPr lang="en-US" sz="2800" b="0">
                <a:solidFill>
                  <a:srgbClr val="000000"/>
                </a:solidFill>
                <a:latin typeface="Times New Roman" panose="02020603050405020304" pitchFamily="18" charset="0"/>
              </a:rPr>
              <a:t>Y = +1, </a:t>
            </a:r>
            <a:r>
              <a:rPr lang="en-US" sz="2800" b="0">
                <a:solidFill>
                  <a:srgbClr val="000000"/>
                </a:solidFill>
                <a:latin typeface="微软雅黑" panose="020B0503020204020204" pitchFamily="34" charset="-122"/>
              </a:rPr>
              <a:t>− </a:t>
            </a:r>
            <a:r>
              <a:rPr lang="en-US" sz="2800" b="0">
                <a:solidFill>
                  <a:srgbClr val="000000"/>
                </a:solidFill>
                <a:latin typeface="Times New Roman" panose="02020603050405020304" pitchFamily="18" charset="0"/>
              </a:rPr>
              <a:t>1 </a:t>
            </a:r>
            <a:r>
              <a:rPr lang="zh-CN" sz="2800" b="0">
                <a:solidFill>
                  <a:srgbClr val="000000"/>
                </a:solidFill>
                <a:ea typeface="宋体" panose="02010600030101010101" pitchFamily="2" charset="-122"/>
              </a:rPr>
              <a:t>为类标签。令</a:t>
            </a:r>
            <a:r>
              <a:rPr lang="en-US" sz="2800" b="0">
                <a:solidFill>
                  <a:srgbClr val="000000"/>
                </a:solidFill>
                <a:latin typeface="Times New Roman" panose="02020603050405020304" pitchFamily="18" charset="0"/>
              </a:rPr>
              <a:t>F</a:t>
            </a:r>
            <a:r>
              <a:rPr lang="en-US" sz="1800" b="0">
                <a:solidFill>
                  <a:srgbClr val="000000"/>
                </a:solidFill>
                <a:latin typeface="Times New Roman" panose="02020603050405020304" pitchFamily="18" charset="0"/>
              </a:rPr>
              <a:t>1j</a:t>
            </a:r>
            <a:r>
              <a:rPr lang="en-US" sz="2800" b="0">
                <a:solidFill>
                  <a:srgbClr val="000000"/>
                </a:solidFill>
                <a:latin typeface="Times New Roman" panose="02020603050405020304" pitchFamily="18" charset="0"/>
              </a:rPr>
              <a:t>(x)=Pr(X</a:t>
            </a:r>
            <a:r>
              <a:rPr lang="en-US" sz="1800" b="0">
                <a:solidFill>
                  <a:srgbClr val="000000"/>
                </a:solidFill>
                <a:latin typeface="Times New Roman" panose="02020603050405020304" pitchFamily="18" charset="0"/>
              </a:rPr>
              <a:t>j</a:t>
            </a:r>
            <a:r>
              <a:rPr lang="en-US" sz="2800" b="0">
                <a:solidFill>
                  <a:srgbClr val="000000"/>
                </a:solidFill>
                <a:latin typeface="微软雅黑" panose="020B0503020204020204" pitchFamily="34" charset="-122"/>
              </a:rPr>
              <a:t>≤ </a:t>
            </a:r>
            <a:r>
              <a:rPr lang="en-US" sz="2800" b="0">
                <a:solidFill>
                  <a:srgbClr val="000000"/>
                </a:solidFill>
                <a:latin typeface="Times New Roman" panose="02020603050405020304" pitchFamily="18" charset="0"/>
              </a:rPr>
              <a:t>x</a:t>
            </a:r>
            <a:r>
              <a:rPr lang="en-US" sz="2800" b="0">
                <a:solidFill>
                  <a:srgbClr val="000000"/>
                </a:solidFill>
                <a:latin typeface="微软雅黑" panose="020B0503020204020204" pitchFamily="34" charset="-122"/>
              </a:rPr>
              <a:t>|</a:t>
            </a:r>
            <a:r>
              <a:rPr lang="en-US" sz="2800" b="0">
                <a:solidFill>
                  <a:srgbClr val="000000"/>
                </a:solidFill>
                <a:latin typeface="Times New Roman" panose="02020603050405020304" pitchFamily="18" charset="0"/>
              </a:rPr>
              <a:t>Y=1)</a:t>
            </a:r>
            <a:r>
              <a:rPr lang="zh-CN" sz="2800" b="0">
                <a:solidFill>
                  <a:srgbClr val="000000"/>
                </a:solidFill>
                <a:ea typeface="宋体" panose="02010600030101010101" pitchFamily="2" charset="-122"/>
              </a:rPr>
              <a:t>和</a:t>
            </a:r>
            <a:r>
              <a:rPr lang="en-US" sz="2800" b="0">
                <a:solidFill>
                  <a:srgbClr val="000000"/>
                </a:solidFill>
                <a:latin typeface="Times New Roman" panose="02020603050405020304" pitchFamily="18" charset="0"/>
              </a:rPr>
              <a:t>F</a:t>
            </a:r>
            <a:r>
              <a:rPr lang="en-US" sz="1800" b="0">
                <a:solidFill>
                  <a:srgbClr val="000000"/>
                </a:solidFill>
                <a:latin typeface="Times New Roman" panose="02020603050405020304" pitchFamily="18" charset="0"/>
              </a:rPr>
              <a:t>2j</a:t>
            </a:r>
            <a:r>
              <a:rPr lang="en-US" sz="2800" b="0">
                <a:solidFill>
                  <a:srgbClr val="000000"/>
                </a:solidFill>
                <a:latin typeface="Times New Roman" panose="02020603050405020304" pitchFamily="18" charset="0"/>
              </a:rPr>
              <a:t>(x)=Pr(X</a:t>
            </a:r>
            <a:r>
              <a:rPr lang="en-US" sz="1800" b="0">
                <a:solidFill>
                  <a:srgbClr val="000000"/>
                </a:solidFill>
                <a:latin typeface="Times New Roman" panose="02020603050405020304" pitchFamily="18" charset="0"/>
              </a:rPr>
              <a:t>j</a:t>
            </a:r>
            <a:r>
              <a:rPr lang="en-US" sz="2800" b="0">
                <a:solidFill>
                  <a:srgbClr val="000000"/>
                </a:solidFill>
                <a:latin typeface="微软雅黑" panose="020B0503020204020204" pitchFamily="34" charset="-122"/>
              </a:rPr>
              <a:t>≤</a:t>
            </a:r>
            <a:r>
              <a:rPr lang="en-US" sz="2800" b="0">
                <a:solidFill>
                  <a:srgbClr val="000000"/>
                </a:solidFill>
                <a:latin typeface="Times New Roman" panose="02020603050405020304" pitchFamily="18" charset="0"/>
              </a:rPr>
              <a:t>x </a:t>
            </a:r>
            <a:r>
              <a:rPr lang="en-US" sz="2800" b="0">
                <a:solidFill>
                  <a:srgbClr val="000000"/>
                </a:solidFill>
                <a:latin typeface="微软雅黑" panose="020B0503020204020204" pitchFamily="34" charset="-122"/>
              </a:rPr>
              <a:t>|</a:t>
            </a:r>
            <a:r>
              <a:rPr lang="en-US" sz="2800" b="0">
                <a:solidFill>
                  <a:srgbClr val="000000"/>
                </a:solidFill>
                <a:latin typeface="Times New Roman" panose="02020603050405020304" pitchFamily="18" charset="0"/>
              </a:rPr>
              <a:t>Y=</a:t>
            </a:r>
            <a:r>
              <a:rPr lang="en-US" sz="2800" b="0">
                <a:solidFill>
                  <a:srgbClr val="000000"/>
                </a:solidFill>
                <a:latin typeface="微软雅黑" panose="020B0503020204020204" pitchFamily="34" charset="-122"/>
              </a:rPr>
              <a:t>−</a:t>
            </a:r>
            <a:r>
              <a:rPr lang="en-US" sz="2800" b="0">
                <a:solidFill>
                  <a:srgbClr val="000000"/>
                </a:solidFill>
                <a:latin typeface="Times New Roman" panose="02020603050405020304" pitchFamily="18" charset="0"/>
              </a:rPr>
              <a:t>1) </a:t>
            </a:r>
            <a:r>
              <a:rPr lang="zh-CN" sz="2800" b="0">
                <a:solidFill>
                  <a:srgbClr val="000000"/>
                </a:solidFill>
                <a:ea typeface="宋体" panose="02010600030101010101" pitchFamily="2" charset="-122"/>
              </a:rPr>
              <a:t>分别为给定</a:t>
            </a:r>
            <a:r>
              <a:rPr lang="en-US" sz="2800" b="0">
                <a:solidFill>
                  <a:srgbClr val="000000"/>
                </a:solidFill>
                <a:latin typeface="Times New Roman" panose="02020603050405020304" pitchFamily="18" charset="0"/>
              </a:rPr>
              <a:t>Y =1, </a:t>
            </a:r>
            <a:r>
              <a:rPr lang="en-US" sz="2800" b="0">
                <a:solidFill>
                  <a:srgbClr val="000000"/>
                </a:solidFill>
                <a:latin typeface="微软雅黑" panose="020B0503020204020204" pitchFamily="34" charset="-122"/>
              </a:rPr>
              <a:t>−</a:t>
            </a:r>
            <a:r>
              <a:rPr lang="en-US" sz="2800" b="0">
                <a:solidFill>
                  <a:srgbClr val="000000"/>
                </a:solidFill>
                <a:latin typeface="Times New Roman" panose="02020603050405020304" pitchFamily="18" charset="0"/>
              </a:rPr>
              <a:t>1</a:t>
            </a:r>
            <a:r>
              <a:rPr lang="zh-CN" sz="2800" b="0">
                <a:solidFill>
                  <a:srgbClr val="000000"/>
                </a:solidFill>
                <a:ea typeface="宋体" panose="02010600030101010101" pitchFamily="2" charset="-122"/>
              </a:rPr>
              <a:t>时</a:t>
            </a:r>
            <a:r>
              <a:rPr lang="en-US" sz="2800" b="0">
                <a:solidFill>
                  <a:srgbClr val="000000"/>
                </a:solidFill>
                <a:latin typeface="Times New Roman" panose="02020603050405020304" pitchFamily="18" charset="0"/>
              </a:rPr>
              <a:t>X</a:t>
            </a:r>
            <a:r>
              <a:rPr lang="en-US" sz="1800" b="0">
                <a:solidFill>
                  <a:srgbClr val="000000"/>
                </a:solidFill>
                <a:latin typeface="Times New Roman" panose="02020603050405020304" pitchFamily="18" charset="0"/>
              </a:rPr>
              <a:t>j  </a:t>
            </a:r>
            <a:r>
              <a:rPr lang="zh-CN" sz="2800" b="0">
                <a:solidFill>
                  <a:srgbClr val="000000"/>
                </a:solidFill>
                <a:ea typeface="宋体" panose="02010600030101010101" pitchFamily="2" charset="-122"/>
              </a:rPr>
              <a:t>的条件分布函数。因此，如果</a:t>
            </a:r>
            <a:r>
              <a:rPr lang="en-US" sz="2800" b="0">
                <a:solidFill>
                  <a:srgbClr val="000000"/>
                </a:solidFill>
                <a:latin typeface="Times New Roman" panose="02020603050405020304" pitchFamily="18" charset="0"/>
              </a:rPr>
              <a:t>X</a:t>
            </a:r>
            <a:r>
              <a:rPr lang="en-US" sz="1800" b="0">
                <a:solidFill>
                  <a:srgbClr val="000000"/>
                </a:solidFill>
                <a:latin typeface="Times New Roman" panose="02020603050405020304" pitchFamily="18" charset="0"/>
              </a:rPr>
              <a:t>j </a:t>
            </a:r>
            <a:r>
              <a:rPr lang="zh-CN" sz="2800" b="0">
                <a:solidFill>
                  <a:srgbClr val="000000"/>
                </a:solidFill>
                <a:ea typeface="宋体" panose="02010600030101010101" pitchFamily="2" charset="-122"/>
              </a:rPr>
              <a:t>和</a:t>
            </a:r>
            <a:r>
              <a:rPr lang="en-US" sz="2800" b="0">
                <a:solidFill>
                  <a:srgbClr val="000000"/>
                </a:solidFill>
                <a:latin typeface="Times New Roman" panose="02020603050405020304" pitchFamily="18" charset="0"/>
              </a:rPr>
              <a:t>Y </a:t>
            </a:r>
            <a:r>
              <a:rPr lang="zh-CN" sz="2800" b="0">
                <a:solidFill>
                  <a:srgbClr val="000000"/>
                </a:solidFill>
                <a:ea typeface="宋体" panose="02010600030101010101" pitchFamily="2" charset="-122"/>
              </a:rPr>
              <a:t>独立，则</a:t>
            </a:r>
            <a:r>
              <a:rPr lang="en-US" sz="2800" b="0">
                <a:solidFill>
                  <a:srgbClr val="000000"/>
                </a:solidFill>
                <a:latin typeface="宋体" panose="02010600030101010101" pitchFamily="2" charset="-122"/>
              </a:rPr>
              <a:t> </a:t>
            </a:r>
            <a:r>
              <a:rPr lang="en-US" sz="2800" b="0">
                <a:solidFill>
                  <a:srgbClr val="000000"/>
                </a:solidFill>
                <a:latin typeface="Times New Roman" panose="02020603050405020304" pitchFamily="18" charset="0"/>
              </a:rPr>
              <a:t>F</a:t>
            </a:r>
            <a:r>
              <a:rPr lang="en-US" sz="1800" b="0">
                <a:solidFill>
                  <a:srgbClr val="000000"/>
                </a:solidFill>
                <a:latin typeface="Times New Roman" panose="02020603050405020304" pitchFamily="18" charset="0"/>
              </a:rPr>
              <a:t>1j</a:t>
            </a:r>
            <a:r>
              <a:rPr lang="en-US" sz="2800" b="0">
                <a:solidFill>
                  <a:srgbClr val="000000"/>
                </a:solidFill>
                <a:latin typeface="Times New Roman" panose="02020603050405020304" pitchFamily="18" charset="0"/>
              </a:rPr>
              <a:t>(x)</a:t>
            </a:r>
            <a:r>
              <a:rPr lang="en-US" sz="2800" b="0">
                <a:solidFill>
                  <a:srgbClr val="000000"/>
                </a:solidFill>
                <a:latin typeface="微软雅黑" panose="020B0503020204020204" pitchFamily="34" charset="-122"/>
              </a:rPr>
              <a:t>≡</a:t>
            </a:r>
            <a:r>
              <a:rPr lang="en-US" sz="2800" b="0">
                <a:solidFill>
                  <a:srgbClr val="000000"/>
                </a:solidFill>
                <a:latin typeface="Times New Roman" panose="02020603050405020304" pitchFamily="18" charset="0"/>
              </a:rPr>
              <a:t>F</a:t>
            </a:r>
            <a:r>
              <a:rPr lang="en-US" sz="1800" b="0">
                <a:solidFill>
                  <a:srgbClr val="000000"/>
                </a:solidFill>
                <a:latin typeface="Times New Roman" panose="02020603050405020304" pitchFamily="18" charset="0"/>
              </a:rPr>
              <a:t>2j</a:t>
            </a:r>
            <a:r>
              <a:rPr lang="en-US" sz="2800" b="0">
                <a:solidFill>
                  <a:srgbClr val="000000"/>
                </a:solidFill>
                <a:latin typeface="Times New Roman" panose="02020603050405020304" pitchFamily="18" charset="0"/>
              </a:rPr>
              <a:t>(x)</a:t>
            </a:r>
            <a:r>
              <a:rPr lang="zh-CN" sz="2800" b="0">
                <a:solidFill>
                  <a:srgbClr val="000000"/>
                </a:solidFill>
                <a:ea typeface="宋体" panose="02010600030101010101" pitchFamily="2" charset="-122"/>
              </a:rPr>
              <a:t>。</a:t>
            </a:r>
            <a:r>
              <a:rPr lang="zh-CN" sz="2500" b="0">
                <a:solidFill>
                  <a:srgbClr val="000000"/>
                </a:solidFill>
                <a:ea typeface="宋体" panose="02010600030101010101" pitchFamily="2" charset="-122"/>
              </a:rPr>
              <a:t>基于这一观察，上述条件分布函数的差可用于构建特征筛选的方法</a:t>
            </a:r>
            <a:endParaRPr lang="zh-CN" altLang="en-US" sz="2500" b="0">
              <a:solidFill>
                <a:srgbClr val="000000"/>
              </a:solidFill>
              <a:ea typeface="宋体" panose="02010600030101010101" pitchFamily="2" charset="-122"/>
            </a:endParaRPr>
          </a:p>
        </p:txBody>
      </p:sp>
    </p:spTree>
  </p:cSld>
  <p:clrMapOvr>
    <a:masterClrMapping/>
  </p:clrMapOvr>
  <p:transition spd="slow">
    <p:push/>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custDataLst>
              <p:tags r:id="rId1"/>
            </p:custDataLst>
          </p:nvPr>
        </p:nvPicPr>
        <p:blipFill>
          <a:blip r:embed="rId2"/>
          <a:stretch>
            <a:fillRect/>
          </a:stretch>
        </p:blipFill>
        <p:spPr>
          <a:xfrm>
            <a:off x="1805305" y="1204595"/>
            <a:ext cx="8580755" cy="5059680"/>
          </a:xfrm>
          <a:prstGeom prst="rect">
            <a:avLst/>
          </a:prstGeom>
        </p:spPr>
      </p:pic>
    </p:spTree>
  </p:cSld>
  <p:clrMapOvr>
    <a:masterClrMapping/>
  </p:clrMapOvr>
  <p:transition spd="slow">
    <p:push/>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3973830" y="1109980"/>
            <a:ext cx="3493770" cy="583565"/>
          </a:xfrm>
          <a:prstGeom prst="rect">
            <a:avLst/>
          </a:prstGeom>
          <a:noFill/>
        </p:spPr>
        <p:txBody>
          <a:bodyPr wrap="square" rtlCol="0" anchor="t">
            <a:spAutoFit/>
          </a:bodyPr>
          <a:p>
            <a:r>
              <a:rPr lang="zh-CN" altLang="en-US" sz="3200" b="1">
                <a:solidFill>
                  <a:srgbClr val="C00000"/>
                </a:solidFill>
                <a:latin typeface="楷体" panose="02010609060101010101" pitchFamily="49" charset="-122"/>
                <a:ea typeface="楷体" panose="02010609060101010101" pitchFamily="49" charset="-122"/>
                <a:cs typeface="楷体" panose="02010609060101010101" pitchFamily="49" charset="-122"/>
              </a:rPr>
              <a:t>均值</a:t>
            </a:r>
            <a:r>
              <a:rPr lang="en-US" altLang="zh-CN" sz="3200" b="1">
                <a:solidFill>
                  <a:srgbClr val="C00000"/>
                </a:solidFill>
                <a:latin typeface="楷体" panose="02010609060101010101" pitchFamily="49" charset="-122"/>
                <a:ea typeface="楷体" panose="02010609060101010101" pitchFamily="49" charset="-122"/>
                <a:cs typeface="楷体" panose="02010609060101010101" pitchFamily="49" charset="-122"/>
              </a:rPr>
              <a:t>-</a:t>
            </a:r>
            <a:r>
              <a:rPr lang="zh-CN" altLang="en-US" sz="3200" b="1">
                <a:solidFill>
                  <a:srgbClr val="C00000"/>
                </a:solidFill>
                <a:latin typeface="楷体" panose="02010609060101010101" pitchFamily="49" charset="-122"/>
                <a:ea typeface="楷体" panose="02010609060101010101" pitchFamily="49" charset="-122"/>
                <a:cs typeface="楷体" panose="02010609060101010101" pitchFamily="49" charset="-122"/>
              </a:rPr>
              <a:t>方差统计量</a:t>
            </a:r>
            <a:endParaRPr lang="zh-CN" altLang="en-US" sz="3200" b="1">
              <a:solidFill>
                <a:srgbClr val="C00000"/>
              </a:solidFill>
              <a:latin typeface="楷体" panose="02010609060101010101" pitchFamily="49" charset="-122"/>
              <a:ea typeface="楷体" panose="02010609060101010101" pitchFamily="49" charset="-122"/>
              <a:cs typeface="楷体" panose="02010609060101010101" pitchFamily="49" charset="-122"/>
            </a:endParaRPr>
          </a:p>
        </p:txBody>
      </p:sp>
      <p:pic>
        <p:nvPicPr>
          <p:cNvPr id="4" name="图片 3"/>
          <p:cNvPicPr>
            <a:picLocks noChangeAspect="1"/>
          </p:cNvPicPr>
          <p:nvPr>
            <p:custDataLst>
              <p:tags r:id="rId1"/>
            </p:custDataLst>
          </p:nvPr>
        </p:nvPicPr>
        <p:blipFill>
          <a:blip r:embed="rId2"/>
          <a:stretch>
            <a:fillRect/>
          </a:stretch>
        </p:blipFill>
        <p:spPr>
          <a:xfrm>
            <a:off x="2183130" y="2736850"/>
            <a:ext cx="7222490" cy="3611245"/>
          </a:xfrm>
          <a:prstGeom prst="rect">
            <a:avLst/>
          </a:prstGeom>
        </p:spPr>
      </p:pic>
      <p:pic>
        <p:nvPicPr>
          <p:cNvPr id="5" name="图片 4"/>
          <p:cNvPicPr>
            <a:picLocks noChangeAspect="1"/>
          </p:cNvPicPr>
          <p:nvPr>
            <p:custDataLst>
              <p:tags r:id="rId3"/>
            </p:custDataLst>
          </p:nvPr>
        </p:nvPicPr>
        <p:blipFill>
          <a:blip r:embed="rId4"/>
          <a:stretch>
            <a:fillRect/>
          </a:stretch>
        </p:blipFill>
        <p:spPr>
          <a:xfrm>
            <a:off x="2371725" y="1546860"/>
            <a:ext cx="6845300" cy="1189990"/>
          </a:xfrm>
          <a:prstGeom prst="rect">
            <a:avLst/>
          </a:prstGeom>
        </p:spPr>
      </p:pic>
    </p:spTree>
  </p:cSld>
  <p:clrMapOvr>
    <a:masterClrMapping/>
  </p:clrMapOvr>
  <p:transition spd="slow">
    <p:push/>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187950" y="-9525"/>
            <a:ext cx="1816100" cy="264522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5203372" y="1751311"/>
            <a:ext cx="1778000" cy="1778000"/>
          </a:xfrm>
          <a:prstGeom prst="ellipse">
            <a:avLst/>
          </a:prstGeom>
          <a:solidFill>
            <a:schemeClr val="accent3"/>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6" name="文本框 21"/>
          <p:cNvSpPr txBox="1"/>
          <p:nvPr/>
        </p:nvSpPr>
        <p:spPr>
          <a:xfrm>
            <a:off x="5362782" y="2078861"/>
            <a:ext cx="1442080" cy="1198880"/>
          </a:xfrm>
          <a:prstGeom prst="rect">
            <a:avLst/>
          </a:prstGeom>
          <a:noFill/>
        </p:spPr>
        <p:txBody>
          <a:bodyPr wrap="square" rtlCol="0">
            <a:spAutoFit/>
          </a:bodyPr>
          <a:lstStyle/>
          <a:p>
            <a:pPr algn="ctr"/>
            <a:r>
              <a:rPr lang="en-US" altLang="zh-CN" sz="7200" b="1" dirty="0">
                <a:solidFill>
                  <a:schemeClr val="bg1"/>
                </a:solidFill>
                <a:latin typeface="Times New Roman" panose="02020603050405020304" pitchFamily="18" charset="0"/>
                <a:cs typeface="Times New Roman" panose="02020603050405020304" pitchFamily="18" charset="0"/>
              </a:rPr>
              <a:t>1</a:t>
            </a:r>
            <a:endParaRPr lang="en-US" altLang="zh-CN" sz="7200" b="1" dirty="0">
              <a:solidFill>
                <a:schemeClr val="bg1"/>
              </a:solidFill>
              <a:latin typeface="Times New Roman" panose="02020603050405020304" pitchFamily="18" charset="0"/>
              <a:cs typeface="Times New Roman" panose="02020603050405020304" pitchFamily="18" charset="0"/>
            </a:endParaRPr>
          </a:p>
        </p:txBody>
      </p:sp>
      <p:sp>
        <p:nvSpPr>
          <p:cNvPr id="7" name="矩形 6"/>
          <p:cNvSpPr/>
          <p:nvPr/>
        </p:nvSpPr>
        <p:spPr>
          <a:xfrm>
            <a:off x="5203372" y="6438900"/>
            <a:ext cx="1817882" cy="4831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extBox 7"/>
          <p:cNvSpPr txBox="1"/>
          <p:nvPr/>
        </p:nvSpPr>
        <p:spPr>
          <a:xfrm>
            <a:off x="3724716" y="3856861"/>
            <a:ext cx="4775193" cy="988695"/>
          </a:xfrm>
          <a:prstGeom prst="rect">
            <a:avLst/>
          </a:prstGeom>
          <a:noFill/>
        </p:spPr>
        <p:txBody>
          <a:bodyPr wrap="square" rtlCol="0">
            <a:spAutoFit/>
          </a:bodyPr>
          <a:lstStyle/>
          <a:p>
            <a:pPr algn="ctr">
              <a:lnSpc>
                <a:spcPts val="7000"/>
              </a:lnSpc>
            </a:pPr>
            <a:r>
              <a:rPr lang="zh-CN" altLang="en-US" sz="8000" b="1" dirty="0">
                <a:solidFill>
                  <a:schemeClr val="accent3"/>
                </a:solidFill>
                <a:latin typeface="楷体" panose="02010609060101010101" pitchFamily="49" charset="-122"/>
                <a:ea typeface="楷体" panose="02010609060101010101" pitchFamily="49" charset="-122"/>
              </a:rPr>
              <a:t>简介</a:t>
            </a:r>
            <a:r>
              <a:rPr lang="en-US" altLang="zh-CN" sz="4000" b="1" dirty="0">
                <a:solidFill>
                  <a:schemeClr val="bg2">
                    <a:lumMod val="50000"/>
                  </a:schemeClr>
                </a:solidFill>
                <a:latin typeface="+mn-lt"/>
                <a:cs typeface="Times New Roman" panose="02020603050405020304" pitchFamily="18" charset="0"/>
              </a:rPr>
              <a:t>        </a:t>
            </a:r>
            <a:endParaRPr lang="zh-CN" altLang="en-US" sz="4000" b="1" dirty="0">
              <a:solidFill>
                <a:schemeClr val="bg2">
                  <a:lumMod val="50000"/>
                </a:schemeClr>
              </a:solidFill>
              <a:cs typeface="Times New Roman" panose="02020603050405020304" pitchFamily="18" charset="0"/>
            </a:endParaRPr>
          </a:p>
        </p:txBody>
      </p:sp>
    </p:spTree>
  </p:cSld>
  <p:clrMapOvr>
    <a:masterClrMapping/>
  </p:clrMapOvr>
  <p:transition spd="slow">
    <p:pull/>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custDataLst>
              <p:tags r:id="rId1"/>
            </p:custDataLst>
          </p:nvPr>
        </p:nvPicPr>
        <p:blipFill>
          <a:blip r:embed="rId2"/>
          <a:stretch>
            <a:fillRect/>
          </a:stretch>
        </p:blipFill>
        <p:spPr>
          <a:xfrm>
            <a:off x="625475" y="1494155"/>
            <a:ext cx="10071100" cy="3869690"/>
          </a:xfrm>
          <a:prstGeom prst="rect">
            <a:avLst/>
          </a:prstGeom>
        </p:spPr>
      </p:pic>
    </p:spTree>
  </p:cSld>
  <p:clrMapOvr>
    <a:masterClrMapping/>
  </p:clrMapOvr>
  <p:transition spd="slow">
    <p:push/>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nvSpPr>
        <p:spPr>
          <a:xfrm>
            <a:off x="3295650" y="965835"/>
            <a:ext cx="6096000" cy="583565"/>
          </a:xfrm>
          <a:prstGeom prst="rect">
            <a:avLst/>
          </a:prstGeom>
          <a:noFill/>
        </p:spPr>
        <p:txBody>
          <a:bodyPr wrap="square" rtlCol="0">
            <a:spAutoFit/>
          </a:bodyPr>
          <a:p>
            <a:pPr algn="l">
              <a:buClrTx/>
              <a:buSzTx/>
            </a:pPr>
            <a:r>
              <a:rPr lang="zh-CN" altLang="en-US" sz="3200" b="1">
                <a:solidFill>
                  <a:srgbClr val="C00000"/>
                </a:solidFill>
                <a:latin typeface="楷体" panose="02010609060101010101" pitchFamily="49" charset="-122"/>
                <a:ea typeface="楷体" panose="02010609060101010101" pitchFamily="49" charset="-122"/>
                <a:cs typeface="楷体" panose="02010609060101010101" pitchFamily="49" charset="-122"/>
                <a:sym typeface="+mn-ea"/>
              </a:rPr>
              <a:t>类别自适应筛选统计量</a:t>
            </a:r>
            <a:endParaRPr lang="zh-CN" altLang="en-US" sz="3200" b="1">
              <a:solidFill>
                <a:srgbClr val="C00000"/>
              </a:solidFill>
              <a:latin typeface="楷体" panose="02010609060101010101" pitchFamily="49" charset="-122"/>
              <a:ea typeface="楷体" panose="02010609060101010101" pitchFamily="49" charset="-122"/>
              <a:cs typeface="楷体" panose="02010609060101010101" pitchFamily="49" charset="-122"/>
            </a:endParaRPr>
          </a:p>
        </p:txBody>
      </p:sp>
      <p:pic>
        <p:nvPicPr>
          <p:cNvPr id="4" name="图片 3"/>
          <p:cNvPicPr>
            <a:picLocks noChangeAspect="1"/>
          </p:cNvPicPr>
          <p:nvPr>
            <p:custDataLst>
              <p:tags r:id="rId1"/>
            </p:custDataLst>
          </p:nvPr>
        </p:nvPicPr>
        <p:blipFill>
          <a:blip r:embed="rId2"/>
          <a:stretch>
            <a:fillRect/>
          </a:stretch>
        </p:blipFill>
        <p:spPr>
          <a:xfrm>
            <a:off x="889635" y="1461770"/>
            <a:ext cx="9232900" cy="5029835"/>
          </a:xfrm>
          <a:prstGeom prst="rect">
            <a:avLst/>
          </a:prstGeom>
        </p:spPr>
      </p:pic>
    </p:spTree>
  </p:cSld>
  <p:clrMapOvr>
    <a:masterClrMapping/>
  </p:clrMapOvr>
  <p:transition spd="slow">
    <p:push/>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custDataLst>
              <p:tags r:id="rId1"/>
            </p:custDataLst>
          </p:nvPr>
        </p:nvPicPr>
        <p:blipFill>
          <a:blip r:embed="rId2"/>
          <a:stretch>
            <a:fillRect/>
          </a:stretch>
        </p:blipFill>
        <p:spPr>
          <a:xfrm>
            <a:off x="568325" y="1205230"/>
            <a:ext cx="9229725" cy="2057400"/>
          </a:xfrm>
          <a:prstGeom prst="rect">
            <a:avLst/>
          </a:prstGeom>
        </p:spPr>
      </p:pic>
      <p:pic>
        <p:nvPicPr>
          <p:cNvPr id="3" name="图片 2"/>
          <p:cNvPicPr>
            <a:picLocks noChangeAspect="1"/>
          </p:cNvPicPr>
          <p:nvPr>
            <p:custDataLst>
              <p:tags r:id="rId3"/>
            </p:custDataLst>
          </p:nvPr>
        </p:nvPicPr>
        <p:blipFill>
          <a:blip r:embed="rId4"/>
          <a:srcRect r="717" b="40644"/>
          <a:stretch>
            <a:fillRect/>
          </a:stretch>
        </p:blipFill>
        <p:spPr>
          <a:xfrm>
            <a:off x="568325" y="3361690"/>
            <a:ext cx="9229725" cy="1520825"/>
          </a:xfrm>
          <a:prstGeom prst="rect">
            <a:avLst/>
          </a:prstGeom>
        </p:spPr>
      </p:pic>
      <p:pic>
        <p:nvPicPr>
          <p:cNvPr id="4" name="图片 3"/>
          <p:cNvPicPr>
            <a:picLocks noChangeAspect="1"/>
          </p:cNvPicPr>
          <p:nvPr>
            <p:custDataLst>
              <p:tags r:id="rId5"/>
            </p:custDataLst>
          </p:nvPr>
        </p:nvPicPr>
        <p:blipFill>
          <a:blip r:embed="rId4"/>
          <a:srcRect t="65502" r="13381"/>
          <a:stretch>
            <a:fillRect/>
          </a:stretch>
        </p:blipFill>
        <p:spPr>
          <a:xfrm>
            <a:off x="568325" y="5039995"/>
            <a:ext cx="8052435" cy="883920"/>
          </a:xfrm>
          <a:prstGeom prst="rect">
            <a:avLst/>
          </a:prstGeom>
        </p:spPr>
      </p:pic>
    </p:spTree>
  </p:cSld>
  <p:clrMapOvr>
    <a:masterClrMapping/>
  </p:clrMapOvr>
  <p:transition spd="slow">
    <p:push/>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custDataLst>
              <p:tags r:id="rId1"/>
            </p:custDataLst>
          </p:nvPr>
        </p:nvPicPr>
        <p:blipFill>
          <a:blip r:embed="rId2"/>
          <a:stretch>
            <a:fillRect/>
          </a:stretch>
        </p:blipFill>
        <p:spPr>
          <a:xfrm>
            <a:off x="511810" y="1239520"/>
            <a:ext cx="9372600" cy="4648200"/>
          </a:xfrm>
          <a:prstGeom prst="rect">
            <a:avLst/>
          </a:prstGeom>
        </p:spPr>
      </p:pic>
    </p:spTree>
  </p:cSld>
  <p:clrMapOvr>
    <a:masterClrMapping/>
  </p:clrMapOvr>
  <p:transition spd="slow">
    <p:push/>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187950" y="-9525"/>
            <a:ext cx="1816100" cy="264522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5203372" y="1751311"/>
            <a:ext cx="1778000" cy="1778000"/>
          </a:xfrm>
          <a:prstGeom prst="ellipse">
            <a:avLst/>
          </a:prstGeom>
          <a:solidFill>
            <a:schemeClr val="accent3"/>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6" name="文本框 21"/>
          <p:cNvSpPr txBox="1"/>
          <p:nvPr/>
        </p:nvSpPr>
        <p:spPr>
          <a:xfrm>
            <a:off x="5362782" y="2078861"/>
            <a:ext cx="1442080" cy="1198880"/>
          </a:xfrm>
          <a:prstGeom prst="rect">
            <a:avLst/>
          </a:prstGeom>
          <a:noFill/>
        </p:spPr>
        <p:txBody>
          <a:bodyPr wrap="square" rtlCol="0">
            <a:spAutoFit/>
          </a:bodyPr>
          <a:lstStyle/>
          <a:p>
            <a:pPr algn="ctr"/>
            <a:r>
              <a:rPr lang="en-US" altLang="zh-CN" sz="7200" b="1" dirty="0">
                <a:solidFill>
                  <a:schemeClr val="bg1"/>
                </a:solidFill>
                <a:latin typeface="Times New Roman" panose="02020603050405020304" pitchFamily="18" charset="0"/>
                <a:cs typeface="Times New Roman" panose="02020603050405020304" pitchFamily="18" charset="0"/>
              </a:rPr>
              <a:t>5</a:t>
            </a:r>
            <a:endParaRPr lang="en-US" altLang="zh-CN" sz="7200" b="1" dirty="0">
              <a:solidFill>
                <a:schemeClr val="bg1"/>
              </a:solidFill>
              <a:latin typeface="Times New Roman" panose="02020603050405020304" pitchFamily="18" charset="0"/>
              <a:cs typeface="Times New Roman" panose="02020603050405020304" pitchFamily="18" charset="0"/>
            </a:endParaRPr>
          </a:p>
        </p:txBody>
      </p:sp>
      <p:sp>
        <p:nvSpPr>
          <p:cNvPr id="7" name="矩形 6"/>
          <p:cNvSpPr/>
          <p:nvPr/>
        </p:nvSpPr>
        <p:spPr>
          <a:xfrm>
            <a:off x="5203372" y="6438900"/>
            <a:ext cx="1817882" cy="4831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extBox 7"/>
          <p:cNvSpPr txBox="1"/>
          <p:nvPr/>
        </p:nvSpPr>
        <p:spPr>
          <a:xfrm>
            <a:off x="2418080" y="3804285"/>
            <a:ext cx="7331075" cy="988695"/>
          </a:xfrm>
          <a:prstGeom prst="rect">
            <a:avLst/>
          </a:prstGeom>
          <a:noFill/>
        </p:spPr>
        <p:txBody>
          <a:bodyPr wrap="square" rtlCol="0">
            <a:spAutoFit/>
          </a:bodyPr>
          <a:lstStyle/>
          <a:p>
            <a:pPr algn="ctr">
              <a:lnSpc>
                <a:spcPts val="7000"/>
              </a:lnSpc>
            </a:pPr>
            <a:r>
              <a:rPr lang="en-US" altLang="zh-CN" sz="8000" b="1" dirty="0">
                <a:solidFill>
                  <a:schemeClr val="accent3"/>
                </a:solidFill>
                <a:latin typeface="楷体" panose="02010609060101010101" pitchFamily="49" charset="-122"/>
                <a:ea typeface="楷体" panose="02010609060101010101" pitchFamily="49" charset="-122"/>
              </a:rPr>
              <a:t>R</a:t>
            </a:r>
            <a:r>
              <a:rPr lang="zh-CN" altLang="en-US" sz="8000" b="1" dirty="0">
                <a:solidFill>
                  <a:schemeClr val="accent3"/>
                </a:solidFill>
                <a:latin typeface="楷体" panose="02010609060101010101" pitchFamily="49" charset="-122"/>
                <a:ea typeface="楷体" panose="02010609060101010101" pitchFamily="49" charset="-122"/>
              </a:rPr>
              <a:t>语言实现</a:t>
            </a:r>
            <a:r>
              <a:rPr lang="en-US" altLang="zh-CN" sz="4000" b="1" dirty="0">
                <a:solidFill>
                  <a:schemeClr val="bg2">
                    <a:lumMod val="50000"/>
                  </a:schemeClr>
                </a:solidFill>
                <a:latin typeface="+mn-lt"/>
                <a:cs typeface="Times New Roman" panose="02020603050405020304" pitchFamily="18" charset="0"/>
              </a:rPr>
              <a:t>        </a:t>
            </a:r>
            <a:endParaRPr lang="zh-CN" altLang="en-US" sz="4000" b="1" dirty="0">
              <a:solidFill>
                <a:schemeClr val="bg2">
                  <a:lumMod val="50000"/>
                </a:schemeClr>
              </a:solidFill>
              <a:cs typeface="Times New Roman" panose="02020603050405020304" pitchFamily="18" charset="0"/>
            </a:endParaRPr>
          </a:p>
        </p:txBody>
      </p:sp>
    </p:spTree>
  </p:cSld>
  <p:clrMapOvr>
    <a:masterClrMapping/>
  </p:clrMapOvr>
  <p:transition spd="slow">
    <p:pull/>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a:spLocks noGrp="1"/>
          </p:cNvSpPr>
          <p:nvPr>
            <p:ph type="sldNum" sz="quarter" idx="4294967295"/>
          </p:nvPr>
        </p:nvSpPr>
        <p:spPr>
          <a:xfrm>
            <a:off x="9448800" y="6356350"/>
            <a:ext cx="2743200" cy="365125"/>
          </a:xfrm>
        </p:spPr>
        <p:txBody>
          <a:bodyPr/>
          <a:p>
            <a:pPr>
              <a:defRPr/>
            </a:pPr>
            <a:fld id="{2CCF5A7F-EC20-4BA8-A62C-D8F3AF147111}" type="slidenum">
              <a:rPr lang="zh-CN" altLang="en-US"/>
            </a:fld>
            <a:endParaRPr lang="zh-CN" altLang="en-US"/>
          </a:p>
        </p:txBody>
      </p:sp>
      <p:sp>
        <p:nvSpPr>
          <p:cNvPr id="3" name="文本框 2"/>
          <p:cNvSpPr txBox="1"/>
          <p:nvPr/>
        </p:nvSpPr>
        <p:spPr>
          <a:xfrm>
            <a:off x="2800350" y="1493520"/>
            <a:ext cx="6096000" cy="583565"/>
          </a:xfrm>
          <a:prstGeom prst="rect">
            <a:avLst/>
          </a:prstGeom>
          <a:noFill/>
        </p:spPr>
        <p:txBody>
          <a:bodyPr wrap="square" rtlCol="0" anchor="t">
            <a:spAutoFit/>
          </a:bodyPr>
          <a:p>
            <a:r>
              <a:rPr lang="zh-CN" altLang="en-US" sz="3200" b="1">
                <a:solidFill>
                  <a:srgbClr val="C00000"/>
                </a:solidFill>
                <a:latin typeface="楷体" panose="02010609060101010101" pitchFamily="49" charset="-122"/>
                <a:ea typeface="楷体" panose="02010609060101010101" pitchFamily="49" charset="-122"/>
              </a:rPr>
              <a:t>基于边际模型拟合的特征筛选</a:t>
            </a:r>
            <a:endParaRPr lang="zh-CN" altLang="en-US" sz="3200" b="1">
              <a:solidFill>
                <a:srgbClr val="C00000"/>
              </a:solidFill>
              <a:latin typeface="楷体" panose="02010609060101010101" pitchFamily="49" charset="-122"/>
              <a:ea typeface="楷体" panose="02010609060101010101" pitchFamily="49" charset="-122"/>
            </a:endParaRPr>
          </a:p>
        </p:txBody>
      </p:sp>
      <p:pic>
        <p:nvPicPr>
          <p:cNvPr id="4" name="图片 3"/>
          <p:cNvPicPr>
            <a:picLocks noChangeAspect="1"/>
          </p:cNvPicPr>
          <p:nvPr>
            <p:custDataLst>
              <p:tags r:id="rId1"/>
            </p:custDataLst>
          </p:nvPr>
        </p:nvPicPr>
        <p:blipFill>
          <a:blip r:embed="rId2"/>
          <a:stretch>
            <a:fillRect/>
          </a:stretch>
        </p:blipFill>
        <p:spPr>
          <a:xfrm>
            <a:off x="1071245" y="2193290"/>
            <a:ext cx="9553575" cy="3886200"/>
          </a:xfrm>
          <a:prstGeom prst="rect">
            <a:avLst/>
          </a:prstGeom>
        </p:spPr>
      </p:pic>
      <p:sp>
        <p:nvSpPr>
          <p:cNvPr id="5" name="文本框 4"/>
          <p:cNvSpPr txBox="1"/>
          <p:nvPr/>
        </p:nvSpPr>
        <p:spPr>
          <a:xfrm>
            <a:off x="417195" y="977900"/>
            <a:ext cx="7509510" cy="398780"/>
          </a:xfrm>
          <a:prstGeom prst="rect">
            <a:avLst/>
          </a:prstGeom>
          <a:noFill/>
        </p:spPr>
        <p:txBody>
          <a:bodyPr wrap="square" rtlCol="0" anchor="t">
            <a:spAutoFit/>
          </a:bodyPr>
          <a:p>
            <a:r>
              <a:rPr lang="zh-CN" altLang="en-US" sz="2000">
                <a:latin typeface="楷体" panose="02010609060101010101" pitchFamily="49" charset="-122"/>
                <a:ea typeface="楷体" panose="02010609060101010101" pitchFamily="49" charset="-122"/>
                <a:cs typeface="楷体" panose="02010609060101010101" pitchFamily="49" charset="-122"/>
              </a:rPr>
              <a:t>下面介绍怎么用</a:t>
            </a:r>
            <a:r>
              <a:rPr lang="en-US" altLang="zh-CN" sz="2000">
                <a:latin typeface="楷体" panose="02010609060101010101" pitchFamily="49" charset="-122"/>
                <a:ea typeface="楷体" panose="02010609060101010101" pitchFamily="49" charset="-122"/>
                <a:cs typeface="楷体" panose="02010609060101010101" pitchFamily="49" charset="-122"/>
              </a:rPr>
              <a:t>R</a:t>
            </a:r>
            <a:r>
              <a:rPr lang="zh-CN" altLang="en-US" sz="2000">
                <a:latin typeface="楷体" panose="02010609060101010101" pitchFamily="49" charset="-122"/>
                <a:ea typeface="楷体" panose="02010609060101010101" pitchFamily="49" charset="-122"/>
                <a:cs typeface="楷体" panose="02010609060101010101" pitchFamily="49" charset="-122"/>
              </a:rPr>
              <a:t>语言实现上面提到的特征筛选方法。</a:t>
            </a:r>
            <a:endParaRPr lang="zh-CN" altLang="en-US" sz="2000">
              <a:latin typeface="楷体" panose="02010609060101010101" pitchFamily="49" charset="-122"/>
              <a:ea typeface="楷体" panose="02010609060101010101" pitchFamily="49" charset="-122"/>
              <a:cs typeface="楷体" panose="02010609060101010101" pitchFamily="49" charset="-122"/>
            </a:endParaRPr>
          </a:p>
        </p:txBody>
      </p:sp>
    </p:spTree>
  </p:cSld>
  <p:clrMapOvr>
    <a:masterClrMapping/>
  </p:clrMapOvr>
  <p:transition spd="slow">
    <p:push/>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custDataLst>
              <p:tags r:id="rId1"/>
            </p:custDataLst>
          </p:nvPr>
        </p:nvPicPr>
        <p:blipFill>
          <a:blip r:embed="rId2"/>
          <a:srcRect t="5941" r="283" b="48484"/>
          <a:stretch>
            <a:fillRect/>
          </a:stretch>
        </p:blipFill>
        <p:spPr>
          <a:xfrm>
            <a:off x="529590" y="1903730"/>
            <a:ext cx="10659745" cy="4125595"/>
          </a:xfrm>
          <a:prstGeom prst="rect">
            <a:avLst/>
          </a:prstGeom>
        </p:spPr>
      </p:pic>
      <p:sp>
        <p:nvSpPr>
          <p:cNvPr id="3" name="文本框 2"/>
          <p:cNvSpPr txBox="1"/>
          <p:nvPr/>
        </p:nvSpPr>
        <p:spPr>
          <a:xfrm>
            <a:off x="1741805" y="1345565"/>
            <a:ext cx="8707755" cy="368300"/>
          </a:xfrm>
          <a:prstGeom prst="rect">
            <a:avLst/>
          </a:prstGeom>
          <a:noFill/>
        </p:spPr>
        <p:txBody>
          <a:bodyPr wrap="square" rtlCol="0" anchor="t">
            <a:spAutoFit/>
          </a:bodyPr>
          <a:p>
            <a:r>
              <a:rPr lang="zh-CN" altLang="en-US"/>
              <a:t>接下来我们定义确定独立筛选（SIS）[92] 的函数，即边际最小二乘估计。</a:t>
            </a:r>
            <a:endParaRPr lang="zh-CN" altLang="en-US"/>
          </a:p>
        </p:txBody>
      </p:sp>
    </p:spTree>
  </p:cSld>
  <p:clrMapOvr>
    <a:masterClrMapping/>
  </p:clrMapOvr>
  <p:transition spd="slow">
    <p:push/>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图片 2"/>
          <p:cNvPicPr>
            <a:picLocks noChangeAspect="1"/>
          </p:cNvPicPr>
          <p:nvPr>
            <p:custDataLst>
              <p:tags r:id="rId1"/>
            </p:custDataLst>
          </p:nvPr>
        </p:nvPicPr>
        <p:blipFill>
          <a:blip r:embed="rId2"/>
          <a:stretch>
            <a:fillRect/>
          </a:stretch>
        </p:blipFill>
        <p:spPr>
          <a:xfrm>
            <a:off x="904875" y="1579245"/>
            <a:ext cx="10607675" cy="4150360"/>
          </a:xfrm>
          <a:prstGeom prst="rect">
            <a:avLst/>
          </a:prstGeom>
        </p:spPr>
      </p:pic>
    </p:spTree>
  </p:cSld>
  <p:clrMapOvr>
    <a:masterClrMapping/>
  </p:clrMapOvr>
  <p:transition spd="slow">
    <p:push/>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custDataLst>
              <p:tags r:id="rId1"/>
            </p:custDataLst>
          </p:nvPr>
        </p:nvPicPr>
        <p:blipFill>
          <a:blip r:embed="rId2"/>
          <a:stretch>
            <a:fillRect/>
          </a:stretch>
        </p:blipFill>
        <p:spPr>
          <a:xfrm>
            <a:off x="805180" y="814705"/>
            <a:ext cx="8855710" cy="5598160"/>
          </a:xfrm>
          <a:prstGeom prst="rect">
            <a:avLst/>
          </a:prstGeom>
        </p:spPr>
      </p:pic>
    </p:spTree>
  </p:cSld>
  <p:clrMapOvr>
    <a:masterClrMapping/>
  </p:clrMapOvr>
  <p:transition spd="slow">
    <p:push/>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custDataLst>
              <p:tags r:id="rId1"/>
            </p:custDataLst>
          </p:nvPr>
        </p:nvPicPr>
        <p:blipFill>
          <a:blip r:embed="rId2"/>
          <a:stretch>
            <a:fillRect/>
          </a:stretch>
        </p:blipFill>
        <p:spPr>
          <a:xfrm>
            <a:off x="965835" y="1142365"/>
            <a:ext cx="9439275" cy="866775"/>
          </a:xfrm>
          <a:prstGeom prst="rect">
            <a:avLst/>
          </a:prstGeom>
        </p:spPr>
      </p:pic>
      <p:pic>
        <p:nvPicPr>
          <p:cNvPr id="3" name="图片 2"/>
          <p:cNvPicPr>
            <a:picLocks noChangeAspect="1"/>
          </p:cNvPicPr>
          <p:nvPr>
            <p:custDataLst>
              <p:tags r:id="rId3"/>
            </p:custDataLst>
          </p:nvPr>
        </p:nvPicPr>
        <p:blipFill>
          <a:blip r:embed="rId4"/>
          <a:stretch>
            <a:fillRect/>
          </a:stretch>
        </p:blipFill>
        <p:spPr>
          <a:xfrm>
            <a:off x="839470" y="2262505"/>
            <a:ext cx="9758045" cy="3308350"/>
          </a:xfrm>
          <a:prstGeom prst="rect">
            <a:avLst/>
          </a:prstGeom>
        </p:spPr>
      </p:pic>
    </p:spTree>
  </p:cSld>
  <p:clrMapOvr>
    <a:masterClrMapping/>
  </p:clrMapOvr>
  <p:transition spd="slow">
    <p:push/>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mc:AlternateContent xmlns:mc="http://schemas.openxmlformats.org/markup-compatibility/2006">
        <mc:Choice xmlns:a14="http://schemas.microsoft.com/office/drawing/2010/main" Requires="a14">
          <p:sp>
            <p:nvSpPr>
              <p:cNvPr id="3" name="文本框 2"/>
              <p:cNvSpPr txBox="1"/>
              <p:nvPr/>
            </p:nvSpPr>
            <p:spPr>
              <a:xfrm>
                <a:off x="509905" y="1358900"/>
                <a:ext cx="10743565" cy="4297045"/>
              </a:xfrm>
              <a:prstGeom prst="rect">
                <a:avLst/>
              </a:prstGeom>
              <a:noFill/>
            </p:spPr>
            <p:txBody>
              <a:bodyPr wrap="square" rtlCol="0" anchor="t">
                <a:noAutofit/>
              </a:bodyPr>
              <a:p>
                <a:r>
                  <a:rPr lang="en-US" altLang="zh-CN" sz="2400">
                    <a:latin typeface="楷体" panose="02010609060101010101" pitchFamily="49" charset="-122"/>
                    <a:ea typeface="楷体" panose="02010609060101010101" pitchFamily="49" charset="-122"/>
                    <a:cs typeface="楷体" panose="02010609060101010101" pitchFamily="49" charset="-122"/>
                  </a:rPr>
                  <a:t>    </a:t>
                </a:r>
                <a:r>
                  <a:rPr lang="zh-CN" altLang="en-US" sz="2400">
                    <a:latin typeface="楷体" panose="02010609060101010101" pitchFamily="49" charset="-122"/>
                    <a:ea typeface="楷体" panose="02010609060101010101" pitchFamily="49" charset="-122"/>
                    <a:cs typeface="楷体" panose="02010609060101010101" pitchFamily="49" charset="-122"/>
                  </a:rPr>
                  <a:t>尽管变量选择方法可以用来识别重要变量，但是在维度p非常高的情况下，即维度p随着样本数量n的增加呈现指数速率增长，log(p) = O(</a:t>
                </a:r>
                <a14:m>
                  <m:oMath xmlns:m="http://schemas.openxmlformats.org/officeDocument/2006/math">
                    <m:sSup>
                      <m:sSupPr>
                        <m:ctrlPr>
                          <a:rPr lang="en-US" altLang="zh-CN" sz="2400" i="1">
                            <a:latin typeface="Cambria Math" panose="02040503050406030204" pitchFamily="18" charset="0"/>
                            <a:ea typeface="楷体" panose="02010609060101010101" pitchFamily="49" charset="-122"/>
                            <a:cs typeface="Cambria Math" panose="02040503050406030204" pitchFamily="18" charset="0"/>
                          </a:rPr>
                        </m:ctrlPr>
                      </m:sSupPr>
                      <m:e>
                        <m:r>
                          <a:rPr lang="en-US" altLang="zh-CN" sz="2400" i="1">
                            <a:latin typeface="Cambria Math" panose="02040503050406030204" pitchFamily="18" charset="0"/>
                            <a:ea typeface="楷体" panose="02010609060101010101" pitchFamily="49" charset="-122"/>
                            <a:cs typeface="Cambria Math" panose="02040503050406030204" pitchFamily="18" charset="0"/>
                          </a:rPr>
                          <m:t>𝑛</m:t>
                        </m:r>
                      </m:e>
                      <m:sup>
                        <m:r>
                          <a:rPr lang="en-US" altLang="zh-CN" sz="2400" i="1">
                            <a:latin typeface="Cambria Math" panose="02040503050406030204" pitchFamily="18" charset="0"/>
                            <a:ea typeface="楷体" panose="02010609060101010101" pitchFamily="49" charset="-122"/>
                            <a:cs typeface="Cambria Math" panose="02040503050406030204" pitchFamily="18" charset="0"/>
                          </a:rPr>
                          <m:t>𝜎</m:t>
                        </m:r>
                      </m:sup>
                    </m:sSup>
                  </m:oMath>
                </a14:m>
                <a:r>
                  <a:rPr lang="zh-CN" altLang="en-US" sz="2400">
                    <a:latin typeface="楷体" panose="02010609060101010101" pitchFamily="49" charset="-122"/>
                    <a:ea typeface="楷体" panose="02010609060101010101" pitchFamily="49" charset="-122"/>
                    <a:cs typeface="楷体" panose="02010609060101010101" pitchFamily="49" charset="-122"/>
                  </a:rPr>
                  <a:t>)，0 &lt; δ &lt; 1，例如基因数据，此时用于优化的算法仍然非常昂贵。在实践中，我们可以自然地考虑一个两阶段的方法：先特征筛选，然后变量选择。首先强调一下，在机器学习领域普遍使用特征表示统计学里的变量，两个概念本质上是等价的。具体地说，我们使用特征筛选方法将超高维p 降低至中等尺度 d ≤ n，一般情况下，维度 d 随着样本数量n 的增加呈现幂增长，d = O(</a:t>
                </a:r>
                <a14:m>
                  <m:oMath xmlns:m="http://schemas.openxmlformats.org/officeDocument/2006/math">
                    <m:sSup>
                      <m:sSupPr>
                        <m:ctrlPr>
                          <a:rPr lang="en-US" altLang="zh-CN" sz="2400" i="1">
                            <a:latin typeface="Cambria Math" panose="02040503050406030204" pitchFamily="18" charset="0"/>
                            <a:ea typeface="楷体" panose="02010609060101010101" pitchFamily="49" charset="-122"/>
                            <a:cs typeface="Cambria Math" panose="02040503050406030204" pitchFamily="18" charset="0"/>
                          </a:rPr>
                        </m:ctrlPr>
                      </m:sSupPr>
                      <m:e>
                        <m:r>
                          <a:rPr lang="en-US" altLang="zh-CN" sz="2400" i="1">
                            <a:latin typeface="Cambria Math" panose="02040503050406030204" pitchFamily="18" charset="0"/>
                            <a:ea typeface="楷体" panose="02010609060101010101" pitchFamily="49" charset="-122"/>
                            <a:cs typeface="Cambria Math" panose="02040503050406030204" pitchFamily="18" charset="0"/>
                          </a:rPr>
                          <m:t>𝑛</m:t>
                        </m:r>
                      </m:e>
                      <m:sup>
                        <m:r>
                          <a:rPr lang="en-US" altLang="zh-CN" sz="2400" i="1">
                            <a:latin typeface="Cambria Math" panose="02040503050406030204" pitchFamily="18" charset="0"/>
                            <a:ea typeface="楷体" panose="02010609060101010101" pitchFamily="49" charset="-122"/>
                            <a:cs typeface="Cambria Math" panose="02040503050406030204" pitchFamily="18" charset="0"/>
                          </a:rPr>
                          <m:t>𝜁</m:t>
                        </m:r>
                      </m:sup>
                    </m:sSup>
                  </m:oMath>
                </a14:m>
                <a:r>
                  <a:rPr lang="zh-CN" altLang="en-US" sz="2400">
                    <a:latin typeface="楷体" panose="02010609060101010101" pitchFamily="49" charset="-122"/>
                    <a:ea typeface="楷体" panose="02010609060101010101" pitchFamily="49" charset="-122"/>
                    <a:cs typeface="楷体" panose="02010609060101010101" pitchFamily="49" charset="-122"/>
                  </a:rPr>
                  <a:t>)，0 &lt; ζ &lt; 1。然后再用变量选择方法从剩下的变量中选择真实模型。如果在每一个降维阶段都保留了所有重要变量，那么这个两阶段方法要经济得多。接下来我们介绍诸多特征筛选方法，其目标是尽可能多地丢弃噪声特征，同时保留所有的重要特征。</a:t>
                </a:r>
                <a:endParaRPr lang="zh-CN" altLang="en-US" sz="2400">
                  <a:latin typeface="楷体" panose="02010609060101010101" pitchFamily="49" charset="-122"/>
                  <a:ea typeface="楷体" panose="02010609060101010101" pitchFamily="49" charset="-122"/>
                  <a:cs typeface="楷体" panose="02010609060101010101" pitchFamily="49" charset="-122"/>
                </a:endParaRPr>
              </a:p>
            </p:txBody>
          </p:sp>
        </mc:Choice>
        <mc:Fallback>
          <p:sp>
            <p:nvSpPr>
              <p:cNvPr id="3" name="文本框 2"/>
              <p:cNvSpPr txBox="1">
                <a:spLocks noRot="1" noChangeAspect="1" noMove="1" noResize="1" noEditPoints="1" noAdjustHandles="1" noChangeArrowheads="1" noChangeShapeType="1" noTextEdit="1"/>
              </p:cNvSpPr>
              <p:nvPr/>
            </p:nvSpPr>
            <p:spPr>
              <a:xfrm>
                <a:off x="509905" y="1358900"/>
                <a:ext cx="10743565" cy="4297045"/>
              </a:xfrm>
              <a:prstGeom prst="rect">
                <a:avLst/>
              </a:prstGeom>
              <a:blipFill rotWithShape="1">
                <a:blip r:embed="rId1"/>
                <a:stretch>
                  <a:fillRect/>
                </a:stretch>
              </a:blipFill>
            </p:spPr>
            <p:txBody>
              <a:bodyPr/>
              <a:lstStyle/>
              <a:p>
                <a:r>
                  <a:rPr lang="zh-CN" altLang="en-US">
                    <a:noFill/>
                  </a:rPr>
                  <a:t> </a:t>
                </a:r>
              </a:p>
            </p:txBody>
          </p:sp>
        </mc:Fallback>
      </mc:AlternateContent>
    </p:spTree>
  </p:cSld>
  <p:clrMapOvr>
    <a:masterClrMapping/>
  </p:clrMapOvr>
  <p:transition spd="slow">
    <p:push/>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图片 2"/>
          <p:cNvPicPr>
            <a:picLocks noChangeAspect="1"/>
          </p:cNvPicPr>
          <p:nvPr>
            <p:custDataLst>
              <p:tags r:id="rId1"/>
            </p:custDataLst>
          </p:nvPr>
        </p:nvPicPr>
        <p:blipFill>
          <a:blip r:embed="rId2"/>
          <a:stretch>
            <a:fillRect/>
          </a:stretch>
        </p:blipFill>
        <p:spPr>
          <a:xfrm>
            <a:off x="1514475" y="1238250"/>
            <a:ext cx="8961120" cy="5045710"/>
          </a:xfrm>
          <a:prstGeom prst="rect">
            <a:avLst/>
          </a:prstGeom>
        </p:spPr>
      </p:pic>
    </p:spTree>
  </p:cSld>
  <p:clrMapOvr>
    <a:masterClrMapping/>
  </p:clrMapOvr>
  <p:transition spd="slow">
    <p:push/>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图片 2"/>
          <p:cNvPicPr>
            <a:picLocks noChangeAspect="1"/>
          </p:cNvPicPr>
          <p:nvPr>
            <p:custDataLst>
              <p:tags r:id="rId1"/>
            </p:custDataLst>
          </p:nvPr>
        </p:nvPicPr>
        <p:blipFill>
          <a:blip r:embed="rId2"/>
          <a:srcRect b="3709"/>
          <a:stretch>
            <a:fillRect/>
          </a:stretch>
        </p:blipFill>
        <p:spPr>
          <a:xfrm>
            <a:off x="789305" y="1067435"/>
            <a:ext cx="8931275" cy="5233035"/>
          </a:xfrm>
          <a:prstGeom prst="rect">
            <a:avLst/>
          </a:prstGeom>
        </p:spPr>
      </p:pic>
    </p:spTree>
  </p:cSld>
  <p:clrMapOvr>
    <a:masterClrMapping/>
  </p:clrMapOvr>
  <p:transition spd="slow">
    <p:push/>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a:spLocks noGrp="1"/>
          </p:cNvSpPr>
          <p:nvPr>
            <p:ph type="sldNum" sz="quarter" idx="4294967295"/>
          </p:nvPr>
        </p:nvSpPr>
        <p:spPr>
          <a:xfrm>
            <a:off x="9448800" y="6356350"/>
            <a:ext cx="2743200" cy="365125"/>
          </a:xfrm>
        </p:spPr>
        <p:txBody>
          <a:bodyPr/>
          <a:p>
            <a:pPr>
              <a:defRPr/>
            </a:pPr>
            <a:fld id="{2CCF5A7F-EC20-4BA8-A62C-D8F3AF147111}" type="slidenum">
              <a:rPr lang="zh-CN" altLang="en-US"/>
            </a:fld>
            <a:endParaRPr lang="zh-CN" altLang="en-US"/>
          </a:p>
        </p:txBody>
      </p:sp>
      <p:sp>
        <p:nvSpPr>
          <p:cNvPr id="3" name="文本框 2"/>
          <p:cNvSpPr txBox="1"/>
          <p:nvPr/>
        </p:nvSpPr>
        <p:spPr>
          <a:xfrm>
            <a:off x="2800350" y="1059180"/>
            <a:ext cx="6096000" cy="583565"/>
          </a:xfrm>
          <a:prstGeom prst="rect">
            <a:avLst/>
          </a:prstGeom>
          <a:noFill/>
        </p:spPr>
        <p:txBody>
          <a:bodyPr wrap="square" rtlCol="0" anchor="t">
            <a:spAutoFit/>
          </a:bodyPr>
          <a:p>
            <a:r>
              <a:rPr lang="zh-CN" altLang="en-US" sz="3200" b="1">
                <a:solidFill>
                  <a:srgbClr val="C00000"/>
                </a:solidFill>
                <a:latin typeface="楷体" panose="02010609060101010101" pitchFamily="49" charset="-122"/>
                <a:ea typeface="楷体" panose="02010609060101010101" pitchFamily="49" charset="-122"/>
              </a:rPr>
              <a:t>基于边际相关系数的特征筛选</a:t>
            </a:r>
            <a:endParaRPr lang="zh-CN" altLang="en-US" sz="3200" b="1">
              <a:solidFill>
                <a:srgbClr val="C00000"/>
              </a:solidFill>
              <a:latin typeface="楷体" panose="02010609060101010101" pitchFamily="49" charset="-122"/>
              <a:ea typeface="楷体" panose="02010609060101010101" pitchFamily="49" charset="-122"/>
            </a:endParaRPr>
          </a:p>
        </p:txBody>
      </p:sp>
      <p:pic>
        <p:nvPicPr>
          <p:cNvPr id="5" name="图片 4"/>
          <p:cNvPicPr>
            <a:picLocks noChangeAspect="1"/>
          </p:cNvPicPr>
          <p:nvPr>
            <p:custDataLst>
              <p:tags r:id="rId1"/>
            </p:custDataLst>
          </p:nvPr>
        </p:nvPicPr>
        <p:blipFill>
          <a:blip r:embed="rId2"/>
          <a:stretch>
            <a:fillRect/>
          </a:stretch>
        </p:blipFill>
        <p:spPr>
          <a:xfrm>
            <a:off x="888365" y="1713865"/>
            <a:ext cx="10111105" cy="4144010"/>
          </a:xfrm>
          <a:prstGeom prst="rect">
            <a:avLst/>
          </a:prstGeom>
        </p:spPr>
      </p:pic>
    </p:spTree>
  </p:cSld>
  <p:clrMapOvr>
    <a:masterClrMapping/>
  </p:clrMapOvr>
  <p:transition spd="slow">
    <p:push/>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图片 2"/>
          <p:cNvPicPr>
            <a:picLocks noChangeAspect="1"/>
          </p:cNvPicPr>
          <p:nvPr>
            <p:custDataLst>
              <p:tags r:id="rId1"/>
            </p:custDataLst>
          </p:nvPr>
        </p:nvPicPr>
        <p:blipFill>
          <a:blip r:embed="rId2"/>
          <a:stretch>
            <a:fillRect/>
          </a:stretch>
        </p:blipFill>
        <p:spPr>
          <a:xfrm>
            <a:off x="1131570" y="1235710"/>
            <a:ext cx="9609455" cy="4385945"/>
          </a:xfrm>
          <a:prstGeom prst="rect">
            <a:avLst/>
          </a:prstGeom>
        </p:spPr>
      </p:pic>
    </p:spTree>
  </p:cSld>
  <p:clrMapOvr>
    <a:masterClrMapping/>
  </p:clrMapOvr>
  <p:transition spd="slow">
    <p:push/>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图片 2"/>
          <p:cNvPicPr>
            <a:picLocks noChangeAspect="1"/>
          </p:cNvPicPr>
          <p:nvPr>
            <p:custDataLst>
              <p:tags r:id="rId1"/>
            </p:custDataLst>
          </p:nvPr>
        </p:nvPicPr>
        <p:blipFill>
          <a:blip r:embed="rId2"/>
          <a:stretch>
            <a:fillRect/>
          </a:stretch>
        </p:blipFill>
        <p:spPr>
          <a:xfrm>
            <a:off x="1511935" y="1364615"/>
            <a:ext cx="8928735" cy="4380865"/>
          </a:xfrm>
          <a:prstGeom prst="rect">
            <a:avLst/>
          </a:prstGeom>
        </p:spPr>
      </p:pic>
    </p:spTree>
  </p:cSld>
  <p:clrMapOvr>
    <a:masterClrMapping/>
  </p:clrMapOvr>
  <p:transition spd="slow">
    <p:push/>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图片 2"/>
          <p:cNvPicPr>
            <a:picLocks noChangeAspect="1"/>
          </p:cNvPicPr>
          <p:nvPr>
            <p:custDataLst>
              <p:tags r:id="rId1"/>
            </p:custDataLst>
          </p:nvPr>
        </p:nvPicPr>
        <p:blipFill>
          <a:blip r:embed="rId2"/>
          <a:stretch>
            <a:fillRect/>
          </a:stretch>
        </p:blipFill>
        <p:spPr>
          <a:xfrm>
            <a:off x="921385" y="1898650"/>
            <a:ext cx="9596755" cy="2947670"/>
          </a:xfrm>
          <a:prstGeom prst="rect">
            <a:avLst/>
          </a:prstGeom>
        </p:spPr>
      </p:pic>
      <p:sp>
        <p:nvSpPr>
          <p:cNvPr id="4" name="文本框 3"/>
          <p:cNvSpPr txBox="1"/>
          <p:nvPr/>
        </p:nvSpPr>
        <p:spPr>
          <a:xfrm>
            <a:off x="1929765" y="1392555"/>
            <a:ext cx="6383655" cy="506095"/>
          </a:xfrm>
          <a:prstGeom prst="rect">
            <a:avLst/>
          </a:prstGeom>
          <a:noFill/>
        </p:spPr>
        <p:txBody>
          <a:bodyPr wrap="square" rtlCol="0" anchor="t">
            <a:noAutofit/>
          </a:bodyPr>
          <a:p>
            <a:r>
              <a:rPr lang="zh-CN" altLang="en-US"/>
              <a:t>下面程序定义了距离相关系数筛选（DCS）[96] 方法的函数</a:t>
            </a:r>
            <a:endParaRPr lang="zh-CN" altLang="en-US"/>
          </a:p>
        </p:txBody>
      </p:sp>
    </p:spTree>
  </p:cSld>
  <p:clrMapOvr>
    <a:masterClrMapping/>
  </p:clrMapOvr>
  <p:transition spd="slow">
    <p:push/>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custDataLst>
              <p:tags r:id="rId1"/>
            </p:custDataLst>
          </p:nvPr>
        </p:nvPicPr>
        <p:blipFill>
          <a:blip r:embed="rId2"/>
          <a:stretch>
            <a:fillRect/>
          </a:stretch>
        </p:blipFill>
        <p:spPr>
          <a:xfrm>
            <a:off x="720725" y="1135380"/>
            <a:ext cx="8861425" cy="5201285"/>
          </a:xfrm>
          <a:prstGeom prst="rect">
            <a:avLst/>
          </a:prstGeom>
        </p:spPr>
      </p:pic>
    </p:spTree>
  </p:cSld>
  <p:clrMapOvr>
    <a:masterClrMapping/>
  </p:clrMapOvr>
  <p:transition spd="slow">
    <p:push/>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custDataLst>
              <p:tags r:id="rId1"/>
            </p:custDataLst>
          </p:nvPr>
        </p:nvPicPr>
        <p:blipFill>
          <a:blip r:embed="rId2"/>
          <a:stretch>
            <a:fillRect/>
          </a:stretch>
        </p:blipFill>
        <p:spPr>
          <a:xfrm>
            <a:off x="646430" y="1560195"/>
            <a:ext cx="10988675" cy="2814955"/>
          </a:xfrm>
          <a:prstGeom prst="rect">
            <a:avLst/>
          </a:prstGeom>
        </p:spPr>
      </p:pic>
    </p:spTree>
  </p:cSld>
  <p:clrMapOvr>
    <a:masterClrMapping/>
  </p:clrMapOvr>
  <p:transition spd="slow">
    <p:push/>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a:spLocks noGrp="1"/>
          </p:cNvSpPr>
          <p:nvPr>
            <p:ph type="sldNum" sz="quarter" idx="4294967295"/>
          </p:nvPr>
        </p:nvSpPr>
        <p:spPr>
          <a:xfrm>
            <a:off x="9448800" y="6356350"/>
            <a:ext cx="2743200" cy="365125"/>
          </a:xfrm>
        </p:spPr>
        <p:txBody>
          <a:bodyPr/>
          <a:p>
            <a:pPr>
              <a:defRPr/>
            </a:pPr>
            <a:fld id="{2CCF5A7F-EC20-4BA8-A62C-D8F3AF147111}" type="slidenum">
              <a:rPr lang="zh-CN" altLang="en-US"/>
            </a:fld>
            <a:endParaRPr lang="zh-CN" altLang="en-US"/>
          </a:p>
        </p:txBody>
      </p:sp>
      <p:sp>
        <p:nvSpPr>
          <p:cNvPr id="3" name="文本框 2"/>
          <p:cNvSpPr txBox="1"/>
          <p:nvPr/>
        </p:nvSpPr>
        <p:spPr>
          <a:xfrm>
            <a:off x="3118485" y="1059180"/>
            <a:ext cx="4822825" cy="583565"/>
          </a:xfrm>
          <a:prstGeom prst="rect">
            <a:avLst/>
          </a:prstGeom>
          <a:noFill/>
        </p:spPr>
        <p:txBody>
          <a:bodyPr wrap="square" rtlCol="0" anchor="t">
            <a:spAutoFit/>
          </a:bodyPr>
          <a:p>
            <a:r>
              <a:rPr lang="zh-CN" altLang="en-US" sz="3200" b="1">
                <a:solidFill>
                  <a:srgbClr val="C00000"/>
                </a:solidFill>
                <a:latin typeface="楷体" panose="02010609060101010101" pitchFamily="49" charset="-122"/>
                <a:ea typeface="楷体" panose="02010609060101010101" pitchFamily="49" charset="-122"/>
              </a:rPr>
              <a:t>高维分类数据的特征筛选</a:t>
            </a:r>
            <a:endParaRPr lang="zh-CN" altLang="en-US" sz="3200" b="1">
              <a:solidFill>
                <a:srgbClr val="C00000"/>
              </a:solidFill>
              <a:latin typeface="楷体" panose="02010609060101010101" pitchFamily="49" charset="-122"/>
              <a:ea typeface="楷体" panose="02010609060101010101" pitchFamily="49" charset="-122"/>
            </a:endParaRPr>
          </a:p>
        </p:txBody>
      </p:sp>
      <p:pic>
        <p:nvPicPr>
          <p:cNvPr id="4" name="图片 3"/>
          <p:cNvPicPr>
            <a:picLocks noChangeAspect="1"/>
          </p:cNvPicPr>
          <p:nvPr>
            <p:custDataLst>
              <p:tags r:id="rId1"/>
            </p:custDataLst>
          </p:nvPr>
        </p:nvPicPr>
        <p:blipFill>
          <a:blip r:embed="rId2"/>
          <a:stretch>
            <a:fillRect/>
          </a:stretch>
        </p:blipFill>
        <p:spPr>
          <a:xfrm>
            <a:off x="815975" y="1715770"/>
            <a:ext cx="9229725" cy="752475"/>
          </a:xfrm>
          <a:prstGeom prst="rect">
            <a:avLst/>
          </a:prstGeom>
        </p:spPr>
      </p:pic>
      <p:pic>
        <p:nvPicPr>
          <p:cNvPr id="6" name="图片 5"/>
          <p:cNvPicPr>
            <a:picLocks noChangeAspect="1"/>
          </p:cNvPicPr>
          <p:nvPr>
            <p:custDataLst>
              <p:tags r:id="rId3"/>
            </p:custDataLst>
          </p:nvPr>
        </p:nvPicPr>
        <p:blipFill>
          <a:blip r:embed="rId4"/>
          <a:stretch>
            <a:fillRect/>
          </a:stretch>
        </p:blipFill>
        <p:spPr>
          <a:xfrm>
            <a:off x="1437640" y="2590800"/>
            <a:ext cx="4819650" cy="1152525"/>
          </a:xfrm>
          <a:prstGeom prst="rect">
            <a:avLst/>
          </a:prstGeom>
        </p:spPr>
      </p:pic>
      <p:pic>
        <p:nvPicPr>
          <p:cNvPr id="7" name="图片 6"/>
          <p:cNvPicPr>
            <a:picLocks noChangeAspect="1"/>
          </p:cNvPicPr>
          <p:nvPr>
            <p:custDataLst>
              <p:tags r:id="rId5"/>
            </p:custDataLst>
          </p:nvPr>
        </p:nvPicPr>
        <p:blipFill>
          <a:blip r:embed="rId6"/>
          <a:stretch>
            <a:fillRect/>
          </a:stretch>
        </p:blipFill>
        <p:spPr>
          <a:xfrm>
            <a:off x="1437640" y="3639820"/>
            <a:ext cx="8105775" cy="2619375"/>
          </a:xfrm>
          <a:prstGeom prst="rect">
            <a:avLst/>
          </a:prstGeom>
        </p:spPr>
      </p:pic>
    </p:spTree>
  </p:cSld>
  <p:clrMapOvr>
    <a:masterClrMapping/>
  </p:clrMapOvr>
  <p:transition spd="slow">
    <p:push/>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图片 2"/>
          <p:cNvPicPr>
            <a:picLocks noChangeAspect="1"/>
          </p:cNvPicPr>
          <p:nvPr>
            <p:custDataLst>
              <p:tags r:id="rId1"/>
            </p:custDataLst>
          </p:nvPr>
        </p:nvPicPr>
        <p:blipFill>
          <a:blip r:embed="rId2"/>
          <a:stretch>
            <a:fillRect/>
          </a:stretch>
        </p:blipFill>
        <p:spPr>
          <a:xfrm>
            <a:off x="1847215" y="1199515"/>
            <a:ext cx="8497570" cy="4632325"/>
          </a:xfrm>
          <a:prstGeom prst="rect">
            <a:avLst/>
          </a:prstGeom>
        </p:spPr>
      </p:pic>
    </p:spTree>
  </p:cSld>
  <p:clrMapOvr>
    <a:masterClrMapping/>
  </p:clrMapOvr>
  <p:transition spd="slow">
    <p:push/>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custDataLst>
              <p:tags r:id="rId1"/>
            </p:custDataLst>
          </p:nvPr>
        </p:nvPicPr>
        <p:blipFill>
          <a:blip r:embed="rId2"/>
          <a:stretch>
            <a:fillRect/>
          </a:stretch>
        </p:blipFill>
        <p:spPr>
          <a:xfrm>
            <a:off x="492125" y="1849120"/>
            <a:ext cx="10762615" cy="3160395"/>
          </a:xfrm>
          <a:prstGeom prst="rect">
            <a:avLst/>
          </a:prstGeom>
        </p:spPr>
      </p:pic>
    </p:spTree>
  </p:cSld>
  <p:clrMapOvr>
    <a:masterClrMapping/>
  </p:clrMapOvr>
  <p:transition spd="slow">
    <p:push/>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图片 2"/>
          <p:cNvPicPr>
            <a:picLocks noChangeAspect="1"/>
          </p:cNvPicPr>
          <p:nvPr>
            <p:custDataLst>
              <p:tags r:id="rId1"/>
            </p:custDataLst>
          </p:nvPr>
        </p:nvPicPr>
        <p:blipFill>
          <a:blip r:embed="rId2"/>
          <a:stretch>
            <a:fillRect/>
          </a:stretch>
        </p:blipFill>
        <p:spPr>
          <a:xfrm>
            <a:off x="1786255" y="1109980"/>
            <a:ext cx="8220710" cy="4979670"/>
          </a:xfrm>
          <a:prstGeom prst="rect">
            <a:avLst/>
          </a:prstGeom>
        </p:spPr>
      </p:pic>
    </p:spTree>
  </p:cSld>
  <p:clrMapOvr>
    <a:masterClrMapping/>
  </p:clrMapOvr>
  <p:transition spd="slow">
    <p:push/>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custDataLst>
              <p:tags r:id="rId1"/>
            </p:custDataLst>
          </p:nvPr>
        </p:nvPicPr>
        <p:blipFill>
          <a:blip r:embed="rId2"/>
          <a:stretch>
            <a:fillRect/>
          </a:stretch>
        </p:blipFill>
        <p:spPr>
          <a:xfrm>
            <a:off x="755650" y="1312545"/>
            <a:ext cx="6856095" cy="5160645"/>
          </a:xfrm>
          <a:prstGeom prst="rect">
            <a:avLst/>
          </a:prstGeom>
        </p:spPr>
      </p:pic>
      <p:pic>
        <p:nvPicPr>
          <p:cNvPr id="3" name="图片 2"/>
          <p:cNvPicPr>
            <a:picLocks noChangeAspect="1"/>
          </p:cNvPicPr>
          <p:nvPr>
            <p:custDataLst>
              <p:tags r:id="rId3"/>
            </p:custDataLst>
          </p:nvPr>
        </p:nvPicPr>
        <p:blipFill>
          <a:blip r:embed="rId4"/>
          <a:stretch>
            <a:fillRect/>
          </a:stretch>
        </p:blipFill>
        <p:spPr>
          <a:xfrm>
            <a:off x="701675" y="922655"/>
            <a:ext cx="6263005" cy="389890"/>
          </a:xfrm>
          <a:prstGeom prst="rect">
            <a:avLst/>
          </a:prstGeom>
        </p:spPr>
      </p:pic>
    </p:spTree>
  </p:cSld>
  <p:clrMapOvr>
    <a:masterClrMapping/>
  </p:clrMapOvr>
  <p:transition spd="slow">
    <p:push/>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custDataLst>
              <p:tags r:id="rId1"/>
            </p:custDataLst>
          </p:nvPr>
        </p:nvPicPr>
        <p:blipFill>
          <a:blip r:embed="rId2"/>
          <a:stretch>
            <a:fillRect/>
          </a:stretch>
        </p:blipFill>
        <p:spPr>
          <a:xfrm>
            <a:off x="388620" y="1057910"/>
            <a:ext cx="8240395" cy="5433060"/>
          </a:xfrm>
          <a:prstGeom prst="rect">
            <a:avLst/>
          </a:prstGeom>
        </p:spPr>
      </p:pic>
    </p:spTree>
  </p:cSld>
  <p:clrMapOvr>
    <a:masterClrMapping/>
  </p:clrMapOvr>
  <p:transition spd="slow">
    <p:push/>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custDataLst>
              <p:tags r:id="rId1"/>
            </p:custDataLst>
          </p:nvPr>
        </p:nvPicPr>
        <p:blipFill>
          <a:blip r:embed="rId2"/>
          <a:stretch>
            <a:fillRect/>
          </a:stretch>
        </p:blipFill>
        <p:spPr>
          <a:xfrm>
            <a:off x="620395" y="1326515"/>
            <a:ext cx="7896225" cy="371475"/>
          </a:xfrm>
          <a:prstGeom prst="rect">
            <a:avLst/>
          </a:prstGeom>
        </p:spPr>
      </p:pic>
      <p:pic>
        <p:nvPicPr>
          <p:cNvPr id="3" name="图片 2"/>
          <p:cNvPicPr>
            <a:picLocks noChangeAspect="1"/>
          </p:cNvPicPr>
          <p:nvPr>
            <p:custDataLst>
              <p:tags r:id="rId3"/>
            </p:custDataLst>
          </p:nvPr>
        </p:nvPicPr>
        <p:blipFill>
          <a:blip r:embed="rId4"/>
          <a:stretch>
            <a:fillRect/>
          </a:stretch>
        </p:blipFill>
        <p:spPr>
          <a:xfrm>
            <a:off x="725805" y="2032635"/>
            <a:ext cx="7178040" cy="762635"/>
          </a:xfrm>
          <a:prstGeom prst="rect">
            <a:avLst/>
          </a:prstGeom>
        </p:spPr>
      </p:pic>
      <p:pic>
        <p:nvPicPr>
          <p:cNvPr id="4" name="图片 3"/>
          <p:cNvPicPr>
            <a:picLocks noChangeAspect="1"/>
          </p:cNvPicPr>
          <p:nvPr>
            <p:custDataLst>
              <p:tags r:id="rId5"/>
            </p:custDataLst>
          </p:nvPr>
        </p:nvPicPr>
        <p:blipFill>
          <a:blip r:embed="rId6"/>
          <a:stretch>
            <a:fillRect/>
          </a:stretch>
        </p:blipFill>
        <p:spPr>
          <a:xfrm>
            <a:off x="674370" y="2737485"/>
            <a:ext cx="10180320" cy="1318895"/>
          </a:xfrm>
          <a:prstGeom prst="rect">
            <a:avLst/>
          </a:prstGeom>
        </p:spPr>
      </p:pic>
    </p:spTree>
  </p:cSld>
  <p:clrMapOvr>
    <a:masterClrMapping/>
  </p:clrMapOvr>
  <p:transition spd="slow">
    <p:push/>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187950" y="-9525"/>
            <a:ext cx="1816100" cy="264522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5203372" y="1751311"/>
            <a:ext cx="1778000" cy="1778000"/>
          </a:xfrm>
          <a:prstGeom prst="ellipse">
            <a:avLst/>
          </a:prstGeom>
          <a:solidFill>
            <a:schemeClr val="accent3"/>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6" name="文本框 21"/>
          <p:cNvSpPr txBox="1"/>
          <p:nvPr/>
        </p:nvSpPr>
        <p:spPr>
          <a:xfrm>
            <a:off x="5362782" y="2078861"/>
            <a:ext cx="1442080" cy="1198880"/>
          </a:xfrm>
          <a:prstGeom prst="rect">
            <a:avLst/>
          </a:prstGeom>
          <a:noFill/>
        </p:spPr>
        <p:txBody>
          <a:bodyPr wrap="square" rtlCol="0">
            <a:spAutoFit/>
          </a:bodyPr>
          <a:lstStyle/>
          <a:p>
            <a:pPr algn="ctr"/>
            <a:r>
              <a:rPr lang="en-US" altLang="zh-CN" sz="7200" b="1" dirty="0">
                <a:solidFill>
                  <a:schemeClr val="bg1"/>
                </a:solidFill>
                <a:latin typeface="Times New Roman" panose="02020603050405020304" pitchFamily="18" charset="0"/>
                <a:cs typeface="Times New Roman" panose="02020603050405020304" pitchFamily="18" charset="0"/>
              </a:rPr>
              <a:t>6</a:t>
            </a:r>
            <a:endParaRPr lang="en-US" altLang="zh-CN" sz="7200" b="1" dirty="0">
              <a:solidFill>
                <a:schemeClr val="bg1"/>
              </a:solidFill>
              <a:latin typeface="Times New Roman" panose="02020603050405020304" pitchFamily="18" charset="0"/>
              <a:cs typeface="Times New Roman" panose="02020603050405020304" pitchFamily="18" charset="0"/>
            </a:endParaRPr>
          </a:p>
        </p:txBody>
      </p:sp>
      <p:sp>
        <p:nvSpPr>
          <p:cNvPr id="7" name="矩形 6"/>
          <p:cNvSpPr/>
          <p:nvPr/>
        </p:nvSpPr>
        <p:spPr>
          <a:xfrm>
            <a:off x="5203372" y="6438900"/>
            <a:ext cx="1817882" cy="4831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extBox 7"/>
          <p:cNvSpPr txBox="1"/>
          <p:nvPr/>
        </p:nvSpPr>
        <p:spPr>
          <a:xfrm>
            <a:off x="2418080" y="3804285"/>
            <a:ext cx="7755255" cy="988695"/>
          </a:xfrm>
          <a:prstGeom prst="rect">
            <a:avLst/>
          </a:prstGeom>
          <a:noFill/>
        </p:spPr>
        <p:txBody>
          <a:bodyPr wrap="square" rtlCol="0">
            <a:spAutoFit/>
          </a:bodyPr>
          <a:lstStyle/>
          <a:p>
            <a:pPr algn="ctr">
              <a:lnSpc>
                <a:spcPts val="7000"/>
              </a:lnSpc>
            </a:pPr>
            <a:r>
              <a:rPr lang="en-US" altLang="zh-CN" sz="8000" b="1" dirty="0">
                <a:solidFill>
                  <a:schemeClr val="accent3"/>
                </a:solidFill>
                <a:latin typeface="楷体" panose="02010609060101010101" pitchFamily="49" charset="-122"/>
                <a:ea typeface="楷体" panose="02010609060101010101" pitchFamily="49" charset="-122"/>
              </a:rPr>
              <a:t>Python</a:t>
            </a:r>
            <a:r>
              <a:rPr lang="zh-CN" altLang="en-US" sz="8000" b="1" dirty="0">
                <a:solidFill>
                  <a:schemeClr val="accent3"/>
                </a:solidFill>
                <a:latin typeface="楷体" panose="02010609060101010101" pitchFamily="49" charset="-122"/>
                <a:ea typeface="楷体" panose="02010609060101010101" pitchFamily="49" charset="-122"/>
              </a:rPr>
              <a:t>语言实现</a:t>
            </a:r>
            <a:r>
              <a:rPr lang="en-US" altLang="zh-CN" sz="4000" b="1" dirty="0">
                <a:solidFill>
                  <a:schemeClr val="bg2">
                    <a:lumMod val="50000"/>
                  </a:schemeClr>
                </a:solidFill>
                <a:latin typeface="+mn-lt"/>
                <a:cs typeface="Times New Roman" panose="02020603050405020304" pitchFamily="18" charset="0"/>
              </a:rPr>
              <a:t>        </a:t>
            </a:r>
            <a:endParaRPr lang="zh-CN" altLang="en-US" sz="4000" b="1" dirty="0">
              <a:solidFill>
                <a:schemeClr val="bg2">
                  <a:lumMod val="50000"/>
                </a:schemeClr>
              </a:solidFill>
              <a:cs typeface="Times New Roman" panose="02020603050405020304" pitchFamily="18" charset="0"/>
            </a:endParaRPr>
          </a:p>
        </p:txBody>
      </p:sp>
    </p:spTree>
  </p:cSld>
  <p:clrMapOvr>
    <a:masterClrMapping/>
  </p:clrMapOvr>
  <p:transition spd="slow">
    <p:pull/>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a:spLocks noGrp="1"/>
          </p:cNvSpPr>
          <p:nvPr>
            <p:ph type="sldNum" sz="quarter" idx="4294967295"/>
          </p:nvPr>
        </p:nvSpPr>
        <p:spPr>
          <a:xfrm>
            <a:off x="9448800" y="6356350"/>
            <a:ext cx="2743200" cy="365125"/>
          </a:xfrm>
        </p:spPr>
        <p:txBody>
          <a:bodyPr/>
          <a:p>
            <a:pPr>
              <a:defRPr/>
            </a:pPr>
            <a:fld id="{2CCF5A7F-EC20-4BA8-A62C-D8F3AF147111}" type="slidenum">
              <a:rPr lang="zh-CN" altLang="en-US"/>
            </a:fld>
            <a:endParaRPr lang="zh-CN" altLang="en-US"/>
          </a:p>
        </p:txBody>
      </p:sp>
      <p:sp>
        <p:nvSpPr>
          <p:cNvPr id="3" name="文本框 2"/>
          <p:cNvSpPr txBox="1"/>
          <p:nvPr/>
        </p:nvSpPr>
        <p:spPr>
          <a:xfrm>
            <a:off x="2800350" y="1493520"/>
            <a:ext cx="6096000" cy="583565"/>
          </a:xfrm>
          <a:prstGeom prst="rect">
            <a:avLst/>
          </a:prstGeom>
          <a:noFill/>
        </p:spPr>
        <p:txBody>
          <a:bodyPr wrap="square" rtlCol="0" anchor="t">
            <a:spAutoFit/>
          </a:bodyPr>
          <a:p>
            <a:r>
              <a:rPr lang="zh-CN" altLang="en-US" sz="3200" b="1">
                <a:solidFill>
                  <a:srgbClr val="C00000"/>
                </a:solidFill>
                <a:latin typeface="楷体" panose="02010609060101010101" pitchFamily="49" charset="-122"/>
                <a:ea typeface="楷体" panose="02010609060101010101" pitchFamily="49" charset="-122"/>
              </a:rPr>
              <a:t>基于边际模型拟合的特征筛选</a:t>
            </a:r>
            <a:endParaRPr lang="zh-CN" altLang="en-US" sz="3200" b="1">
              <a:solidFill>
                <a:srgbClr val="C00000"/>
              </a:solidFill>
              <a:latin typeface="楷体" panose="02010609060101010101" pitchFamily="49" charset="-122"/>
              <a:ea typeface="楷体" panose="02010609060101010101" pitchFamily="49" charset="-122"/>
            </a:endParaRPr>
          </a:p>
        </p:txBody>
      </p:sp>
      <p:sp>
        <p:nvSpPr>
          <p:cNvPr id="5" name="文本框 4"/>
          <p:cNvSpPr txBox="1"/>
          <p:nvPr/>
        </p:nvSpPr>
        <p:spPr>
          <a:xfrm>
            <a:off x="417195" y="977900"/>
            <a:ext cx="7509510" cy="398780"/>
          </a:xfrm>
          <a:prstGeom prst="rect">
            <a:avLst/>
          </a:prstGeom>
          <a:noFill/>
        </p:spPr>
        <p:txBody>
          <a:bodyPr wrap="square" rtlCol="0" anchor="t">
            <a:spAutoFit/>
          </a:bodyPr>
          <a:p>
            <a:r>
              <a:rPr lang="zh-CN" altLang="en-US" sz="2000">
                <a:latin typeface="楷体" panose="02010609060101010101" pitchFamily="49" charset="-122"/>
                <a:ea typeface="楷体" panose="02010609060101010101" pitchFamily="49" charset="-122"/>
                <a:cs typeface="楷体" panose="02010609060101010101" pitchFamily="49" charset="-122"/>
              </a:rPr>
              <a:t>下面介绍怎么用</a:t>
            </a:r>
            <a:r>
              <a:rPr lang="en-US" altLang="zh-CN" sz="2000">
                <a:latin typeface="楷体" panose="02010609060101010101" pitchFamily="49" charset="-122"/>
                <a:ea typeface="楷体" panose="02010609060101010101" pitchFamily="49" charset="-122"/>
                <a:cs typeface="楷体" panose="02010609060101010101" pitchFamily="49" charset="-122"/>
              </a:rPr>
              <a:t>Python</a:t>
            </a:r>
            <a:r>
              <a:rPr lang="zh-CN" altLang="en-US" sz="2000">
                <a:latin typeface="楷体" panose="02010609060101010101" pitchFamily="49" charset="-122"/>
                <a:ea typeface="楷体" panose="02010609060101010101" pitchFamily="49" charset="-122"/>
                <a:cs typeface="楷体" panose="02010609060101010101" pitchFamily="49" charset="-122"/>
              </a:rPr>
              <a:t>语言实现上面提到的特征筛选方法。</a:t>
            </a:r>
            <a:endParaRPr lang="zh-CN" altLang="en-US" sz="2000">
              <a:latin typeface="楷体" panose="02010609060101010101" pitchFamily="49" charset="-122"/>
              <a:ea typeface="楷体" panose="02010609060101010101" pitchFamily="49" charset="-122"/>
              <a:cs typeface="楷体" panose="02010609060101010101" pitchFamily="49" charset="-122"/>
            </a:endParaRPr>
          </a:p>
        </p:txBody>
      </p:sp>
      <p:pic>
        <p:nvPicPr>
          <p:cNvPr id="6" name="图片 5"/>
          <p:cNvPicPr>
            <a:picLocks noChangeAspect="1"/>
          </p:cNvPicPr>
          <p:nvPr>
            <p:custDataLst>
              <p:tags r:id="rId1"/>
            </p:custDataLst>
          </p:nvPr>
        </p:nvPicPr>
        <p:blipFill>
          <a:blip r:embed="rId2"/>
          <a:stretch>
            <a:fillRect/>
          </a:stretch>
        </p:blipFill>
        <p:spPr>
          <a:xfrm>
            <a:off x="492760" y="2193925"/>
            <a:ext cx="11303635" cy="2997200"/>
          </a:xfrm>
          <a:prstGeom prst="rect">
            <a:avLst/>
          </a:prstGeom>
        </p:spPr>
      </p:pic>
    </p:spTree>
  </p:cSld>
  <p:clrMapOvr>
    <a:masterClrMapping/>
  </p:clrMapOvr>
  <p:transition spd="slow">
    <p:push/>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custDataLst>
              <p:tags r:id="rId1"/>
            </p:custDataLst>
          </p:nvPr>
        </p:nvPicPr>
        <p:blipFill>
          <a:blip r:embed="rId2"/>
          <a:stretch>
            <a:fillRect/>
          </a:stretch>
        </p:blipFill>
        <p:spPr>
          <a:xfrm>
            <a:off x="341630" y="1546225"/>
            <a:ext cx="10975975" cy="4013835"/>
          </a:xfrm>
          <a:prstGeom prst="rect">
            <a:avLst/>
          </a:prstGeom>
        </p:spPr>
      </p:pic>
    </p:spTree>
  </p:cSld>
  <p:clrMapOvr>
    <a:masterClrMapping/>
  </p:clrMapOvr>
  <p:transition spd="slow">
    <p:push/>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图片 2"/>
          <p:cNvPicPr>
            <a:picLocks noChangeAspect="1"/>
          </p:cNvPicPr>
          <p:nvPr>
            <p:custDataLst>
              <p:tags r:id="rId1"/>
            </p:custDataLst>
          </p:nvPr>
        </p:nvPicPr>
        <p:blipFill>
          <a:blip r:embed="rId2"/>
          <a:stretch>
            <a:fillRect/>
          </a:stretch>
        </p:blipFill>
        <p:spPr>
          <a:xfrm>
            <a:off x="466090" y="1572895"/>
            <a:ext cx="7791450" cy="3081655"/>
          </a:xfrm>
          <a:prstGeom prst="rect">
            <a:avLst/>
          </a:prstGeom>
        </p:spPr>
      </p:pic>
      <p:pic>
        <p:nvPicPr>
          <p:cNvPr id="4" name="图片 3"/>
          <p:cNvPicPr>
            <a:picLocks noChangeAspect="1"/>
          </p:cNvPicPr>
          <p:nvPr>
            <p:custDataLst>
              <p:tags r:id="rId3"/>
            </p:custDataLst>
          </p:nvPr>
        </p:nvPicPr>
        <p:blipFill>
          <a:blip r:embed="rId4"/>
          <a:stretch>
            <a:fillRect/>
          </a:stretch>
        </p:blipFill>
        <p:spPr>
          <a:xfrm>
            <a:off x="1211580" y="4654550"/>
            <a:ext cx="9178290" cy="682625"/>
          </a:xfrm>
          <a:prstGeom prst="rect">
            <a:avLst/>
          </a:prstGeom>
        </p:spPr>
      </p:pic>
      <p:pic>
        <p:nvPicPr>
          <p:cNvPr id="5" name="图片 4"/>
          <p:cNvPicPr>
            <a:picLocks noChangeAspect="1"/>
          </p:cNvPicPr>
          <p:nvPr>
            <p:custDataLst>
              <p:tags r:id="rId5"/>
            </p:custDataLst>
          </p:nvPr>
        </p:nvPicPr>
        <p:blipFill>
          <a:blip r:embed="rId6"/>
          <a:stretch>
            <a:fillRect/>
          </a:stretch>
        </p:blipFill>
        <p:spPr>
          <a:xfrm>
            <a:off x="466090" y="1088390"/>
            <a:ext cx="8147685" cy="364490"/>
          </a:xfrm>
          <a:prstGeom prst="rect">
            <a:avLst/>
          </a:prstGeom>
        </p:spPr>
      </p:pic>
    </p:spTree>
  </p:cSld>
  <p:clrMapOvr>
    <a:masterClrMapping/>
  </p:clrMapOvr>
  <p:transition spd="slow">
    <p:push/>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custDataLst>
              <p:tags r:id="rId1"/>
            </p:custDataLst>
          </p:nvPr>
        </p:nvPicPr>
        <p:blipFill>
          <a:blip r:embed="rId2"/>
          <a:srcRect t="9564" r="447"/>
          <a:stretch>
            <a:fillRect/>
          </a:stretch>
        </p:blipFill>
        <p:spPr>
          <a:xfrm>
            <a:off x="466725" y="1816100"/>
            <a:ext cx="10041255" cy="4239260"/>
          </a:xfrm>
          <a:prstGeom prst="rect">
            <a:avLst/>
          </a:prstGeom>
        </p:spPr>
      </p:pic>
      <p:pic>
        <p:nvPicPr>
          <p:cNvPr id="3" name="图片 2"/>
          <p:cNvPicPr>
            <a:picLocks noChangeAspect="1"/>
          </p:cNvPicPr>
          <p:nvPr>
            <p:custDataLst>
              <p:tags r:id="rId3"/>
            </p:custDataLst>
          </p:nvPr>
        </p:nvPicPr>
        <p:blipFill>
          <a:blip r:embed="rId4"/>
          <a:stretch>
            <a:fillRect/>
          </a:stretch>
        </p:blipFill>
        <p:spPr>
          <a:xfrm>
            <a:off x="466725" y="1240155"/>
            <a:ext cx="9144000" cy="576580"/>
          </a:xfrm>
          <a:prstGeom prst="rect">
            <a:avLst/>
          </a:prstGeom>
        </p:spPr>
      </p:pic>
    </p:spTree>
  </p:cSld>
  <p:clrMapOvr>
    <a:masterClrMapping/>
  </p:clrMapOvr>
  <p:transition spd="slow">
    <p:push/>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custDataLst>
              <p:tags r:id="rId1"/>
            </p:custDataLst>
          </p:nvPr>
        </p:nvPicPr>
        <p:blipFill>
          <a:blip r:embed="rId2"/>
          <a:stretch>
            <a:fillRect/>
          </a:stretch>
        </p:blipFill>
        <p:spPr>
          <a:xfrm>
            <a:off x="521970" y="1147445"/>
            <a:ext cx="8597265" cy="5136515"/>
          </a:xfrm>
          <a:prstGeom prst="rect">
            <a:avLst/>
          </a:prstGeom>
        </p:spPr>
      </p:pic>
    </p:spTree>
  </p:cSld>
  <p:clrMapOvr>
    <a:masterClrMapping/>
  </p:clrMapOvr>
  <p:transition spd="slow">
    <p:push/>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187950" y="-9525"/>
            <a:ext cx="1816100" cy="264522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5203372" y="1751311"/>
            <a:ext cx="1778000" cy="1778000"/>
          </a:xfrm>
          <a:prstGeom prst="ellipse">
            <a:avLst/>
          </a:prstGeom>
          <a:solidFill>
            <a:schemeClr val="accent3"/>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6" name="文本框 21"/>
          <p:cNvSpPr txBox="1"/>
          <p:nvPr/>
        </p:nvSpPr>
        <p:spPr>
          <a:xfrm>
            <a:off x="5362782" y="2078861"/>
            <a:ext cx="1442080" cy="1198880"/>
          </a:xfrm>
          <a:prstGeom prst="rect">
            <a:avLst/>
          </a:prstGeom>
          <a:noFill/>
        </p:spPr>
        <p:txBody>
          <a:bodyPr wrap="square" rtlCol="0">
            <a:spAutoFit/>
          </a:bodyPr>
          <a:lstStyle/>
          <a:p>
            <a:pPr algn="ctr"/>
            <a:r>
              <a:rPr lang="en-US" altLang="zh-CN" sz="7200" b="1" dirty="0">
                <a:solidFill>
                  <a:schemeClr val="bg1"/>
                </a:solidFill>
                <a:latin typeface="Times New Roman" panose="02020603050405020304" pitchFamily="18" charset="0"/>
                <a:cs typeface="Times New Roman" panose="02020603050405020304" pitchFamily="18" charset="0"/>
              </a:rPr>
              <a:t>2</a:t>
            </a:r>
            <a:endParaRPr lang="en-US" altLang="zh-CN" sz="7200" b="1" dirty="0">
              <a:solidFill>
                <a:schemeClr val="bg1"/>
              </a:solidFill>
              <a:latin typeface="Times New Roman" panose="02020603050405020304" pitchFamily="18" charset="0"/>
              <a:cs typeface="Times New Roman" panose="02020603050405020304" pitchFamily="18" charset="0"/>
            </a:endParaRPr>
          </a:p>
        </p:txBody>
      </p:sp>
      <p:sp>
        <p:nvSpPr>
          <p:cNvPr id="7" name="矩形 6"/>
          <p:cNvSpPr/>
          <p:nvPr/>
        </p:nvSpPr>
        <p:spPr>
          <a:xfrm>
            <a:off x="5203372" y="6438900"/>
            <a:ext cx="1817882" cy="4831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extBox 7"/>
          <p:cNvSpPr txBox="1"/>
          <p:nvPr/>
        </p:nvSpPr>
        <p:spPr>
          <a:xfrm>
            <a:off x="2714625" y="3804285"/>
            <a:ext cx="6755130" cy="1886585"/>
          </a:xfrm>
          <a:prstGeom prst="rect">
            <a:avLst/>
          </a:prstGeom>
          <a:noFill/>
        </p:spPr>
        <p:txBody>
          <a:bodyPr wrap="square" rtlCol="0">
            <a:spAutoFit/>
          </a:bodyPr>
          <a:lstStyle/>
          <a:p>
            <a:pPr algn="ctr">
              <a:lnSpc>
                <a:spcPts val="7000"/>
              </a:lnSpc>
            </a:pPr>
            <a:r>
              <a:rPr lang="zh-CN" altLang="en-US" sz="8000" b="1" dirty="0">
                <a:solidFill>
                  <a:schemeClr val="accent3"/>
                </a:solidFill>
                <a:latin typeface="楷体" panose="02010609060101010101" pitchFamily="49" charset="-122"/>
                <a:ea typeface="楷体" panose="02010609060101010101" pitchFamily="49" charset="-122"/>
              </a:rPr>
              <a:t>基于边际模型的特征筛选</a:t>
            </a:r>
            <a:r>
              <a:rPr lang="en-US" altLang="zh-CN" sz="4000" b="1" dirty="0">
                <a:solidFill>
                  <a:schemeClr val="bg2">
                    <a:lumMod val="50000"/>
                  </a:schemeClr>
                </a:solidFill>
                <a:latin typeface="+mn-lt"/>
                <a:cs typeface="Times New Roman" panose="02020603050405020304" pitchFamily="18" charset="0"/>
              </a:rPr>
              <a:t>        </a:t>
            </a:r>
            <a:endParaRPr lang="zh-CN" altLang="en-US" sz="4000" b="1" dirty="0">
              <a:solidFill>
                <a:schemeClr val="bg2">
                  <a:lumMod val="50000"/>
                </a:schemeClr>
              </a:solidFill>
              <a:cs typeface="Times New Roman" panose="02020603050405020304" pitchFamily="18" charset="0"/>
            </a:endParaRPr>
          </a:p>
        </p:txBody>
      </p:sp>
    </p:spTree>
  </p:cSld>
  <p:clrMapOvr>
    <a:masterClrMapping/>
  </p:clrMapOvr>
  <p:transition spd="slow">
    <p:pull/>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custDataLst>
              <p:tags r:id="rId1"/>
            </p:custDataLst>
          </p:nvPr>
        </p:nvPicPr>
        <p:blipFill>
          <a:blip r:embed="rId2"/>
          <a:stretch>
            <a:fillRect/>
          </a:stretch>
        </p:blipFill>
        <p:spPr>
          <a:xfrm>
            <a:off x="311785" y="1430020"/>
            <a:ext cx="11459845" cy="4062095"/>
          </a:xfrm>
          <a:prstGeom prst="rect">
            <a:avLst/>
          </a:prstGeom>
        </p:spPr>
      </p:pic>
    </p:spTree>
  </p:cSld>
  <p:clrMapOvr>
    <a:masterClrMapping/>
  </p:clrMapOvr>
  <p:transition spd="slow">
    <p:push/>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图片 2"/>
          <p:cNvPicPr>
            <a:picLocks noChangeAspect="1"/>
          </p:cNvPicPr>
          <p:nvPr>
            <p:custDataLst>
              <p:tags r:id="rId1"/>
            </p:custDataLst>
          </p:nvPr>
        </p:nvPicPr>
        <p:blipFill>
          <a:blip r:embed="rId2"/>
          <a:stretch>
            <a:fillRect/>
          </a:stretch>
        </p:blipFill>
        <p:spPr>
          <a:xfrm>
            <a:off x="603885" y="1379220"/>
            <a:ext cx="7607935" cy="5033645"/>
          </a:xfrm>
          <a:prstGeom prst="rect">
            <a:avLst/>
          </a:prstGeom>
        </p:spPr>
      </p:pic>
      <p:pic>
        <p:nvPicPr>
          <p:cNvPr id="4" name="图片 3"/>
          <p:cNvPicPr>
            <a:picLocks noChangeAspect="1"/>
          </p:cNvPicPr>
          <p:nvPr>
            <p:custDataLst>
              <p:tags r:id="rId3"/>
            </p:custDataLst>
          </p:nvPr>
        </p:nvPicPr>
        <p:blipFill>
          <a:blip r:embed="rId4"/>
          <a:stretch>
            <a:fillRect/>
          </a:stretch>
        </p:blipFill>
        <p:spPr>
          <a:xfrm>
            <a:off x="870585" y="986790"/>
            <a:ext cx="4562475" cy="323850"/>
          </a:xfrm>
          <a:prstGeom prst="rect">
            <a:avLst/>
          </a:prstGeom>
        </p:spPr>
      </p:pic>
    </p:spTree>
  </p:cSld>
  <p:clrMapOvr>
    <a:masterClrMapping/>
  </p:clrMapOvr>
  <p:transition spd="slow">
    <p:push/>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custDataLst>
              <p:tags r:id="rId1"/>
            </p:custDataLst>
          </p:nvPr>
        </p:nvPicPr>
        <p:blipFill>
          <a:blip r:embed="rId2"/>
          <a:stretch>
            <a:fillRect/>
          </a:stretch>
        </p:blipFill>
        <p:spPr>
          <a:xfrm>
            <a:off x="438150" y="1105535"/>
            <a:ext cx="10115550" cy="5161915"/>
          </a:xfrm>
          <a:prstGeom prst="rect">
            <a:avLst/>
          </a:prstGeom>
        </p:spPr>
      </p:pic>
    </p:spTree>
  </p:cSld>
  <p:clrMapOvr>
    <a:masterClrMapping/>
  </p:clrMapOvr>
  <p:transition spd="slow">
    <p:push/>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a:spLocks noGrp="1"/>
          </p:cNvSpPr>
          <p:nvPr>
            <p:ph type="sldNum" sz="quarter" idx="4294967295"/>
          </p:nvPr>
        </p:nvSpPr>
        <p:spPr>
          <a:xfrm>
            <a:off x="9448800" y="6356350"/>
            <a:ext cx="2743200" cy="365125"/>
          </a:xfrm>
        </p:spPr>
        <p:txBody>
          <a:bodyPr/>
          <a:p>
            <a:pPr>
              <a:defRPr/>
            </a:pPr>
            <a:fld id="{2CCF5A7F-EC20-4BA8-A62C-D8F3AF147111}" type="slidenum">
              <a:rPr lang="zh-CN" altLang="en-US"/>
            </a:fld>
            <a:endParaRPr lang="zh-CN" altLang="en-US"/>
          </a:p>
        </p:txBody>
      </p:sp>
      <p:sp>
        <p:nvSpPr>
          <p:cNvPr id="3" name="文本框 2"/>
          <p:cNvSpPr txBox="1"/>
          <p:nvPr/>
        </p:nvSpPr>
        <p:spPr>
          <a:xfrm>
            <a:off x="2750820" y="1118870"/>
            <a:ext cx="6096000" cy="583565"/>
          </a:xfrm>
          <a:prstGeom prst="rect">
            <a:avLst/>
          </a:prstGeom>
          <a:noFill/>
        </p:spPr>
        <p:txBody>
          <a:bodyPr wrap="square" rtlCol="0" anchor="t">
            <a:spAutoFit/>
          </a:bodyPr>
          <a:p>
            <a:r>
              <a:rPr lang="zh-CN" altLang="en-US" sz="3200" b="1">
                <a:solidFill>
                  <a:srgbClr val="C00000"/>
                </a:solidFill>
                <a:latin typeface="楷体" panose="02010609060101010101" pitchFamily="49" charset="-122"/>
                <a:ea typeface="楷体" panose="02010609060101010101" pitchFamily="49" charset="-122"/>
              </a:rPr>
              <a:t>基于边际相关系数的特征筛选</a:t>
            </a:r>
            <a:endParaRPr lang="zh-CN" altLang="en-US" sz="3200" b="1">
              <a:solidFill>
                <a:srgbClr val="C00000"/>
              </a:solidFill>
              <a:latin typeface="楷体" panose="02010609060101010101" pitchFamily="49" charset="-122"/>
              <a:ea typeface="楷体" panose="02010609060101010101" pitchFamily="49" charset="-122"/>
            </a:endParaRPr>
          </a:p>
        </p:txBody>
      </p:sp>
      <p:pic>
        <p:nvPicPr>
          <p:cNvPr id="4" name="图片 3"/>
          <p:cNvPicPr>
            <a:picLocks noChangeAspect="1"/>
          </p:cNvPicPr>
          <p:nvPr>
            <p:custDataLst>
              <p:tags r:id="rId1"/>
            </p:custDataLst>
          </p:nvPr>
        </p:nvPicPr>
        <p:blipFill>
          <a:blip r:embed="rId2"/>
          <a:stretch>
            <a:fillRect/>
          </a:stretch>
        </p:blipFill>
        <p:spPr>
          <a:xfrm>
            <a:off x="1071880" y="1826895"/>
            <a:ext cx="8054340" cy="1645920"/>
          </a:xfrm>
          <a:prstGeom prst="rect">
            <a:avLst/>
          </a:prstGeom>
        </p:spPr>
      </p:pic>
      <p:pic>
        <p:nvPicPr>
          <p:cNvPr id="7" name="图片 6"/>
          <p:cNvPicPr>
            <a:picLocks noChangeAspect="1"/>
          </p:cNvPicPr>
          <p:nvPr>
            <p:custDataLst>
              <p:tags r:id="rId3"/>
            </p:custDataLst>
          </p:nvPr>
        </p:nvPicPr>
        <p:blipFill>
          <a:blip r:embed="rId4"/>
          <a:stretch>
            <a:fillRect/>
          </a:stretch>
        </p:blipFill>
        <p:spPr>
          <a:xfrm>
            <a:off x="1671955" y="3472815"/>
            <a:ext cx="7378700" cy="3007360"/>
          </a:xfrm>
          <a:prstGeom prst="rect">
            <a:avLst/>
          </a:prstGeom>
        </p:spPr>
      </p:pic>
    </p:spTree>
  </p:cSld>
  <p:clrMapOvr>
    <a:masterClrMapping/>
  </p:clrMapOvr>
  <p:transition spd="slow">
    <p:push/>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图片 2"/>
          <p:cNvPicPr>
            <a:picLocks noChangeAspect="1"/>
          </p:cNvPicPr>
          <p:nvPr>
            <p:custDataLst>
              <p:tags r:id="rId1"/>
            </p:custDataLst>
          </p:nvPr>
        </p:nvPicPr>
        <p:blipFill>
          <a:blip r:embed="rId2"/>
          <a:stretch>
            <a:fillRect/>
          </a:stretch>
        </p:blipFill>
        <p:spPr>
          <a:xfrm>
            <a:off x="857885" y="1261745"/>
            <a:ext cx="9710420" cy="4387215"/>
          </a:xfrm>
          <a:prstGeom prst="rect">
            <a:avLst/>
          </a:prstGeom>
        </p:spPr>
      </p:pic>
    </p:spTree>
  </p:cSld>
  <p:clrMapOvr>
    <a:masterClrMapping/>
  </p:clrMapOvr>
  <p:transition spd="slow">
    <p:push/>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图片 2"/>
          <p:cNvPicPr>
            <a:picLocks noChangeAspect="1"/>
          </p:cNvPicPr>
          <p:nvPr>
            <p:custDataLst>
              <p:tags r:id="rId1"/>
            </p:custDataLst>
          </p:nvPr>
        </p:nvPicPr>
        <p:blipFill>
          <a:blip r:embed="rId2"/>
          <a:stretch>
            <a:fillRect/>
          </a:stretch>
        </p:blipFill>
        <p:spPr>
          <a:xfrm>
            <a:off x="1149985" y="1283970"/>
            <a:ext cx="9715500" cy="4700270"/>
          </a:xfrm>
          <a:prstGeom prst="rect">
            <a:avLst/>
          </a:prstGeom>
        </p:spPr>
      </p:pic>
    </p:spTree>
  </p:cSld>
  <p:clrMapOvr>
    <a:masterClrMapping/>
  </p:clrMapOvr>
  <p:transition spd="slow">
    <p:push/>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图片 2"/>
          <p:cNvPicPr>
            <a:picLocks noChangeAspect="1"/>
          </p:cNvPicPr>
          <p:nvPr>
            <p:custDataLst>
              <p:tags r:id="rId1"/>
            </p:custDataLst>
          </p:nvPr>
        </p:nvPicPr>
        <p:blipFill>
          <a:blip r:embed="rId2"/>
          <a:stretch>
            <a:fillRect/>
          </a:stretch>
        </p:blipFill>
        <p:spPr>
          <a:xfrm>
            <a:off x="603250" y="1545590"/>
            <a:ext cx="8524875" cy="1409065"/>
          </a:xfrm>
          <a:prstGeom prst="rect">
            <a:avLst/>
          </a:prstGeom>
        </p:spPr>
      </p:pic>
      <p:pic>
        <p:nvPicPr>
          <p:cNvPr id="4" name="图片 3"/>
          <p:cNvPicPr>
            <a:picLocks noChangeAspect="1"/>
          </p:cNvPicPr>
          <p:nvPr>
            <p:custDataLst>
              <p:tags r:id="rId3"/>
            </p:custDataLst>
          </p:nvPr>
        </p:nvPicPr>
        <p:blipFill>
          <a:blip r:embed="rId4"/>
          <a:stretch>
            <a:fillRect/>
          </a:stretch>
        </p:blipFill>
        <p:spPr>
          <a:xfrm>
            <a:off x="1044575" y="2954655"/>
            <a:ext cx="10612755" cy="1782445"/>
          </a:xfrm>
          <a:prstGeom prst="rect">
            <a:avLst/>
          </a:prstGeom>
        </p:spPr>
      </p:pic>
      <p:pic>
        <p:nvPicPr>
          <p:cNvPr id="5" name="图片 4"/>
          <p:cNvPicPr>
            <a:picLocks noChangeAspect="1"/>
          </p:cNvPicPr>
          <p:nvPr>
            <p:custDataLst>
              <p:tags r:id="rId5"/>
            </p:custDataLst>
          </p:nvPr>
        </p:nvPicPr>
        <p:blipFill>
          <a:blip r:embed="rId6"/>
          <a:stretch>
            <a:fillRect/>
          </a:stretch>
        </p:blipFill>
        <p:spPr>
          <a:xfrm>
            <a:off x="930910" y="1030605"/>
            <a:ext cx="7466330" cy="462280"/>
          </a:xfrm>
          <a:prstGeom prst="rect">
            <a:avLst/>
          </a:prstGeom>
        </p:spPr>
      </p:pic>
    </p:spTree>
  </p:cSld>
  <p:clrMapOvr>
    <a:masterClrMapping/>
  </p:clrMapOvr>
  <p:transition spd="slow">
    <p:push/>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custDataLst>
              <p:tags r:id="rId1"/>
            </p:custDataLst>
          </p:nvPr>
        </p:nvPicPr>
        <p:blipFill>
          <a:blip r:embed="rId2"/>
          <a:stretch>
            <a:fillRect/>
          </a:stretch>
        </p:blipFill>
        <p:spPr>
          <a:xfrm>
            <a:off x="528955" y="1076960"/>
            <a:ext cx="8811895" cy="5207000"/>
          </a:xfrm>
          <a:prstGeom prst="rect">
            <a:avLst/>
          </a:prstGeom>
        </p:spPr>
      </p:pic>
    </p:spTree>
  </p:cSld>
  <p:clrMapOvr>
    <a:masterClrMapping/>
  </p:clrMapOvr>
  <p:transition spd="slow">
    <p:push/>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custDataLst>
              <p:tags r:id="rId1"/>
            </p:custDataLst>
          </p:nvPr>
        </p:nvPicPr>
        <p:blipFill>
          <a:blip r:embed="rId2"/>
          <a:stretch>
            <a:fillRect/>
          </a:stretch>
        </p:blipFill>
        <p:spPr>
          <a:xfrm>
            <a:off x="470535" y="1250315"/>
            <a:ext cx="11026775" cy="2851150"/>
          </a:xfrm>
          <a:prstGeom prst="rect">
            <a:avLst/>
          </a:prstGeom>
        </p:spPr>
      </p:pic>
    </p:spTree>
  </p:cSld>
  <p:clrMapOvr>
    <a:masterClrMapping/>
  </p:clrMapOvr>
  <p:transition spd="slow">
    <p:push/>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a:spLocks noGrp="1"/>
          </p:cNvSpPr>
          <p:nvPr>
            <p:ph type="sldNum" sz="quarter" idx="4294967295"/>
          </p:nvPr>
        </p:nvSpPr>
        <p:spPr>
          <a:xfrm>
            <a:off x="9448800" y="6356350"/>
            <a:ext cx="2743200" cy="365125"/>
          </a:xfrm>
        </p:spPr>
        <p:txBody>
          <a:bodyPr/>
          <a:p>
            <a:pPr>
              <a:defRPr/>
            </a:pPr>
            <a:fld id="{2CCF5A7F-EC20-4BA8-A62C-D8F3AF147111}" type="slidenum">
              <a:rPr lang="zh-CN" altLang="en-US"/>
            </a:fld>
            <a:endParaRPr lang="zh-CN" altLang="en-US"/>
          </a:p>
        </p:txBody>
      </p:sp>
      <p:sp>
        <p:nvSpPr>
          <p:cNvPr id="3" name="文本框 2"/>
          <p:cNvSpPr txBox="1"/>
          <p:nvPr/>
        </p:nvSpPr>
        <p:spPr>
          <a:xfrm>
            <a:off x="3168015" y="1125855"/>
            <a:ext cx="6096000" cy="583565"/>
          </a:xfrm>
          <a:prstGeom prst="rect">
            <a:avLst/>
          </a:prstGeom>
          <a:noFill/>
        </p:spPr>
        <p:txBody>
          <a:bodyPr wrap="square" rtlCol="0" anchor="t">
            <a:spAutoFit/>
          </a:bodyPr>
          <a:p>
            <a:r>
              <a:rPr lang="zh-CN" altLang="en-US" sz="3200" b="1">
                <a:solidFill>
                  <a:srgbClr val="C00000"/>
                </a:solidFill>
                <a:latin typeface="楷体" panose="02010609060101010101" pitchFamily="49" charset="-122"/>
                <a:ea typeface="楷体" panose="02010609060101010101" pitchFamily="49" charset="-122"/>
              </a:rPr>
              <a:t>高维分类数据的特征筛选</a:t>
            </a:r>
            <a:endParaRPr lang="zh-CN" altLang="en-US" sz="3200" b="1">
              <a:solidFill>
                <a:srgbClr val="C00000"/>
              </a:solidFill>
              <a:latin typeface="楷体" panose="02010609060101010101" pitchFamily="49" charset="-122"/>
              <a:ea typeface="楷体" panose="02010609060101010101" pitchFamily="49" charset="-122"/>
            </a:endParaRPr>
          </a:p>
        </p:txBody>
      </p:sp>
      <p:pic>
        <p:nvPicPr>
          <p:cNvPr id="5" name="图片 4"/>
          <p:cNvPicPr>
            <a:picLocks noChangeAspect="1"/>
          </p:cNvPicPr>
          <p:nvPr>
            <p:custDataLst>
              <p:tags r:id="rId1"/>
            </p:custDataLst>
          </p:nvPr>
        </p:nvPicPr>
        <p:blipFill>
          <a:blip r:embed="rId2"/>
          <a:stretch>
            <a:fillRect/>
          </a:stretch>
        </p:blipFill>
        <p:spPr>
          <a:xfrm>
            <a:off x="502920" y="1831975"/>
            <a:ext cx="11042015" cy="2867660"/>
          </a:xfrm>
          <a:prstGeom prst="rect">
            <a:avLst/>
          </a:prstGeom>
        </p:spPr>
      </p:pic>
    </p:spTree>
  </p:cSld>
  <p:clrMapOvr>
    <a:masterClrMapping/>
  </p:clrMapOvr>
  <p:transition spd="slow">
    <p:push/>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4429125" y="925830"/>
            <a:ext cx="2904490" cy="583565"/>
          </a:xfrm>
          <a:prstGeom prst="rect">
            <a:avLst/>
          </a:prstGeom>
          <a:noFill/>
        </p:spPr>
        <p:txBody>
          <a:bodyPr wrap="square" rtlCol="0">
            <a:spAutoFit/>
          </a:bodyPr>
          <a:p>
            <a:r>
              <a:rPr lang="zh-CN" altLang="en-US" sz="3200" b="1">
                <a:solidFill>
                  <a:srgbClr val="C00000"/>
                </a:solidFill>
                <a:latin typeface="楷体" panose="02010609060101010101" pitchFamily="49" charset="-122"/>
                <a:ea typeface="楷体" panose="02010609060101010101" pitchFamily="49" charset="-122"/>
              </a:rPr>
              <a:t>边际最小二乘</a:t>
            </a:r>
            <a:endParaRPr lang="zh-CN" altLang="en-US" sz="3200" b="1">
              <a:solidFill>
                <a:srgbClr val="C00000"/>
              </a:solidFill>
              <a:latin typeface="楷体" panose="02010609060101010101" pitchFamily="49" charset="-122"/>
              <a:ea typeface="楷体" panose="02010609060101010101" pitchFamily="49" charset="-122"/>
            </a:endParaRPr>
          </a:p>
        </p:txBody>
      </p:sp>
      <p:pic>
        <p:nvPicPr>
          <p:cNvPr id="4" name="图片 3"/>
          <p:cNvPicPr>
            <a:picLocks noChangeAspect="1"/>
          </p:cNvPicPr>
          <p:nvPr>
            <p:custDataLst>
              <p:tags r:id="rId1"/>
            </p:custDataLst>
          </p:nvPr>
        </p:nvPicPr>
        <p:blipFill>
          <a:blip r:embed="rId2"/>
          <a:stretch>
            <a:fillRect/>
          </a:stretch>
        </p:blipFill>
        <p:spPr>
          <a:xfrm>
            <a:off x="610235" y="1509395"/>
            <a:ext cx="4762500" cy="1028700"/>
          </a:xfrm>
          <a:prstGeom prst="rect">
            <a:avLst/>
          </a:prstGeom>
        </p:spPr>
      </p:pic>
      <p:pic>
        <p:nvPicPr>
          <p:cNvPr id="5" name="图片 4"/>
          <p:cNvPicPr>
            <a:picLocks noChangeAspect="1"/>
          </p:cNvPicPr>
          <p:nvPr>
            <p:custDataLst>
              <p:tags r:id="rId3"/>
            </p:custDataLst>
          </p:nvPr>
        </p:nvPicPr>
        <p:blipFill>
          <a:blip r:embed="rId4"/>
          <a:stretch>
            <a:fillRect/>
          </a:stretch>
        </p:blipFill>
        <p:spPr>
          <a:xfrm>
            <a:off x="610235" y="2738755"/>
            <a:ext cx="9220200" cy="3171825"/>
          </a:xfrm>
          <a:prstGeom prst="rect">
            <a:avLst/>
          </a:prstGeom>
        </p:spPr>
      </p:pic>
    </p:spTree>
  </p:cSld>
  <p:clrMapOvr>
    <a:masterClrMapping/>
  </p:clrMapOvr>
  <p:transition spd="slow">
    <p:push/>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custDataLst>
              <p:tags r:id="rId1"/>
            </p:custDataLst>
          </p:nvPr>
        </p:nvPicPr>
        <p:blipFill>
          <a:blip r:embed="rId2"/>
          <a:srcRect t="29942"/>
          <a:stretch>
            <a:fillRect/>
          </a:stretch>
        </p:blipFill>
        <p:spPr>
          <a:xfrm>
            <a:off x="469900" y="1077595"/>
            <a:ext cx="3571875" cy="380365"/>
          </a:xfrm>
          <a:prstGeom prst="rect">
            <a:avLst/>
          </a:prstGeom>
        </p:spPr>
      </p:pic>
      <p:pic>
        <p:nvPicPr>
          <p:cNvPr id="3" name="图片 2"/>
          <p:cNvPicPr>
            <a:picLocks noChangeAspect="1"/>
          </p:cNvPicPr>
          <p:nvPr>
            <p:custDataLst>
              <p:tags r:id="rId3"/>
            </p:custDataLst>
          </p:nvPr>
        </p:nvPicPr>
        <p:blipFill>
          <a:blip r:embed="rId4"/>
          <a:stretch>
            <a:fillRect/>
          </a:stretch>
        </p:blipFill>
        <p:spPr>
          <a:xfrm>
            <a:off x="469900" y="1535430"/>
            <a:ext cx="8677275" cy="4762500"/>
          </a:xfrm>
          <a:prstGeom prst="rect">
            <a:avLst/>
          </a:prstGeom>
        </p:spPr>
      </p:pic>
    </p:spTree>
  </p:cSld>
  <p:clrMapOvr>
    <a:masterClrMapping/>
  </p:clrMapOvr>
  <p:transition spd="slow">
    <p:push/>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图片 2"/>
          <p:cNvPicPr>
            <a:picLocks noChangeAspect="1"/>
          </p:cNvPicPr>
          <p:nvPr>
            <p:custDataLst>
              <p:tags r:id="rId1"/>
            </p:custDataLst>
          </p:nvPr>
        </p:nvPicPr>
        <p:blipFill>
          <a:blip r:embed="rId2"/>
          <a:stretch>
            <a:fillRect/>
          </a:stretch>
        </p:blipFill>
        <p:spPr>
          <a:xfrm>
            <a:off x="998855" y="1152525"/>
            <a:ext cx="8253095" cy="4962525"/>
          </a:xfrm>
          <a:prstGeom prst="rect">
            <a:avLst/>
          </a:prstGeom>
        </p:spPr>
      </p:pic>
    </p:spTree>
  </p:cSld>
  <p:clrMapOvr>
    <a:masterClrMapping/>
  </p:clrMapOvr>
  <p:transition spd="slow">
    <p:push/>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图片 2"/>
          <p:cNvPicPr>
            <a:picLocks noChangeAspect="1"/>
          </p:cNvPicPr>
          <p:nvPr>
            <p:custDataLst>
              <p:tags r:id="rId1"/>
            </p:custDataLst>
          </p:nvPr>
        </p:nvPicPr>
        <p:blipFill>
          <a:blip r:embed="rId2"/>
          <a:stretch>
            <a:fillRect/>
          </a:stretch>
        </p:blipFill>
        <p:spPr>
          <a:xfrm>
            <a:off x="738505" y="1602105"/>
            <a:ext cx="7990840" cy="4013200"/>
          </a:xfrm>
          <a:prstGeom prst="rect">
            <a:avLst/>
          </a:prstGeom>
        </p:spPr>
      </p:pic>
      <p:pic>
        <p:nvPicPr>
          <p:cNvPr id="4" name="图片 3"/>
          <p:cNvPicPr>
            <a:picLocks noChangeAspect="1"/>
          </p:cNvPicPr>
          <p:nvPr>
            <p:custDataLst>
              <p:tags r:id="rId3"/>
            </p:custDataLst>
          </p:nvPr>
        </p:nvPicPr>
        <p:blipFill>
          <a:blip r:embed="rId4"/>
          <a:stretch>
            <a:fillRect/>
          </a:stretch>
        </p:blipFill>
        <p:spPr>
          <a:xfrm>
            <a:off x="1005840" y="1069975"/>
            <a:ext cx="5926455" cy="434340"/>
          </a:xfrm>
          <a:prstGeom prst="rect">
            <a:avLst/>
          </a:prstGeom>
        </p:spPr>
      </p:pic>
    </p:spTree>
  </p:cSld>
  <p:clrMapOvr>
    <a:masterClrMapping/>
  </p:clrMapOvr>
  <p:transition spd="slow">
    <p:push/>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custDataLst>
              <p:tags r:id="rId1"/>
            </p:custDataLst>
          </p:nvPr>
        </p:nvPicPr>
        <p:blipFill>
          <a:blip r:embed="rId2"/>
          <a:stretch>
            <a:fillRect/>
          </a:stretch>
        </p:blipFill>
        <p:spPr>
          <a:xfrm>
            <a:off x="424815" y="1120140"/>
            <a:ext cx="8753475" cy="4829175"/>
          </a:xfrm>
          <a:prstGeom prst="rect">
            <a:avLst/>
          </a:prstGeom>
        </p:spPr>
      </p:pic>
    </p:spTree>
  </p:cSld>
  <p:clrMapOvr>
    <a:masterClrMapping/>
  </p:clrMapOvr>
  <p:transition spd="slow">
    <p:push/>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图片 2"/>
          <p:cNvPicPr>
            <a:picLocks noChangeAspect="1"/>
          </p:cNvPicPr>
          <p:nvPr>
            <p:custDataLst>
              <p:tags r:id="rId1"/>
            </p:custDataLst>
          </p:nvPr>
        </p:nvPicPr>
        <p:blipFill>
          <a:blip r:embed="rId2"/>
          <a:stretch>
            <a:fillRect/>
          </a:stretch>
        </p:blipFill>
        <p:spPr>
          <a:xfrm>
            <a:off x="733425" y="1008380"/>
            <a:ext cx="7421245" cy="5513070"/>
          </a:xfrm>
          <a:prstGeom prst="rect">
            <a:avLst/>
          </a:prstGeom>
        </p:spPr>
      </p:pic>
    </p:spTree>
  </p:cSld>
  <p:clrMapOvr>
    <a:masterClrMapping/>
  </p:clrMapOvr>
  <p:transition spd="slow">
    <p:push/>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custDataLst>
              <p:tags r:id="rId1"/>
            </p:custDataLst>
          </p:nvPr>
        </p:nvPicPr>
        <p:blipFill>
          <a:blip r:embed="rId2"/>
          <a:stretch>
            <a:fillRect/>
          </a:stretch>
        </p:blipFill>
        <p:spPr>
          <a:xfrm>
            <a:off x="426085" y="1035050"/>
            <a:ext cx="7973695" cy="974725"/>
          </a:xfrm>
          <a:prstGeom prst="rect">
            <a:avLst/>
          </a:prstGeom>
        </p:spPr>
      </p:pic>
      <p:pic>
        <p:nvPicPr>
          <p:cNvPr id="3" name="图片 2"/>
          <p:cNvPicPr>
            <a:picLocks noChangeAspect="1"/>
          </p:cNvPicPr>
          <p:nvPr>
            <p:custDataLst>
              <p:tags r:id="rId3"/>
            </p:custDataLst>
          </p:nvPr>
        </p:nvPicPr>
        <p:blipFill>
          <a:blip r:embed="rId4"/>
          <a:stretch>
            <a:fillRect/>
          </a:stretch>
        </p:blipFill>
        <p:spPr>
          <a:xfrm>
            <a:off x="1067435" y="2124075"/>
            <a:ext cx="1746250" cy="894715"/>
          </a:xfrm>
          <a:prstGeom prst="rect">
            <a:avLst/>
          </a:prstGeom>
        </p:spPr>
      </p:pic>
      <p:pic>
        <p:nvPicPr>
          <p:cNvPr id="4" name="图片 3"/>
          <p:cNvPicPr>
            <a:picLocks noChangeAspect="1"/>
          </p:cNvPicPr>
          <p:nvPr>
            <p:custDataLst>
              <p:tags r:id="rId5"/>
            </p:custDataLst>
          </p:nvPr>
        </p:nvPicPr>
        <p:blipFill>
          <a:blip r:embed="rId6"/>
          <a:stretch>
            <a:fillRect/>
          </a:stretch>
        </p:blipFill>
        <p:spPr>
          <a:xfrm>
            <a:off x="1067435" y="3018790"/>
            <a:ext cx="5740400" cy="3042285"/>
          </a:xfrm>
          <a:prstGeom prst="rect">
            <a:avLst/>
          </a:prstGeom>
        </p:spPr>
      </p:pic>
      <p:pic>
        <p:nvPicPr>
          <p:cNvPr id="5" name="图片 4"/>
          <p:cNvPicPr>
            <a:picLocks noChangeAspect="1"/>
          </p:cNvPicPr>
          <p:nvPr>
            <p:custDataLst>
              <p:tags r:id="rId7"/>
            </p:custDataLst>
          </p:nvPr>
        </p:nvPicPr>
        <p:blipFill>
          <a:blip r:embed="rId8"/>
          <a:stretch>
            <a:fillRect/>
          </a:stretch>
        </p:blipFill>
        <p:spPr>
          <a:xfrm>
            <a:off x="972185" y="6137910"/>
            <a:ext cx="5123180" cy="309880"/>
          </a:xfrm>
          <a:prstGeom prst="rect">
            <a:avLst/>
          </a:prstGeom>
        </p:spPr>
      </p:pic>
    </p:spTree>
  </p:cSld>
  <p:clrMapOvr>
    <a:masterClrMapping/>
  </p:clrMapOvr>
  <p:transition spd="slow">
    <p:push/>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187950" y="-9525"/>
            <a:ext cx="1816100" cy="264522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5203372" y="1751311"/>
            <a:ext cx="1778000" cy="1778000"/>
          </a:xfrm>
          <a:prstGeom prst="ellipse">
            <a:avLst/>
          </a:prstGeom>
          <a:solidFill>
            <a:schemeClr val="accent3"/>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6" name="文本框 21"/>
          <p:cNvSpPr txBox="1"/>
          <p:nvPr/>
        </p:nvSpPr>
        <p:spPr>
          <a:xfrm>
            <a:off x="5362782" y="2078861"/>
            <a:ext cx="1442080" cy="1198880"/>
          </a:xfrm>
          <a:prstGeom prst="rect">
            <a:avLst/>
          </a:prstGeom>
          <a:noFill/>
        </p:spPr>
        <p:txBody>
          <a:bodyPr wrap="square" rtlCol="0">
            <a:spAutoFit/>
          </a:bodyPr>
          <a:lstStyle/>
          <a:p>
            <a:pPr algn="ctr"/>
            <a:r>
              <a:rPr lang="en-US" altLang="zh-CN" sz="7200" b="1" dirty="0">
                <a:solidFill>
                  <a:schemeClr val="bg1"/>
                </a:solidFill>
                <a:latin typeface="Times New Roman" panose="02020603050405020304" pitchFamily="18" charset="0"/>
                <a:cs typeface="Times New Roman" panose="02020603050405020304" pitchFamily="18" charset="0"/>
              </a:rPr>
              <a:t>7</a:t>
            </a:r>
            <a:endParaRPr lang="en-US" altLang="zh-CN" sz="7200" b="1" dirty="0">
              <a:solidFill>
                <a:schemeClr val="bg1"/>
              </a:solidFill>
              <a:latin typeface="Times New Roman" panose="02020603050405020304" pitchFamily="18" charset="0"/>
              <a:cs typeface="Times New Roman" panose="02020603050405020304" pitchFamily="18" charset="0"/>
            </a:endParaRPr>
          </a:p>
        </p:txBody>
      </p:sp>
      <p:sp>
        <p:nvSpPr>
          <p:cNvPr id="7" name="矩形 6"/>
          <p:cNvSpPr/>
          <p:nvPr/>
        </p:nvSpPr>
        <p:spPr>
          <a:xfrm>
            <a:off x="5203372" y="6438900"/>
            <a:ext cx="1817882" cy="4831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extBox 7"/>
          <p:cNvSpPr txBox="1"/>
          <p:nvPr/>
        </p:nvSpPr>
        <p:spPr>
          <a:xfrm>
            <a:off x="2142490" y="3804285"/>
            <a:ext cx="7755255" cy="988695"/>
          </a:xfrm>
          <a:prstGeom prst="rect">
            <a:avLst/>
          </a:prstGeom>
          <a:noFill/>
        </p:spPr>
        <p:txBody>
          <a:bodyPr wrap="square" rtlCol="0">
            <a:spAutoFit/>
          </a:bodyPr>
          <a:lstStyle/>
          <a:p>
            <a:pPr algn="ctr">
              <a:lnSpc>
                <a:spcPts val="7000"/>
              </a:lnSpc>
            </a:pPr>
            <a:r>
              <a:rPr lang="zh-CN" altLang="en-US" sz="8000" b="1" dirty="0">
                <a:solidFill>
                  <a:schemeClr val="accent3"/>
                </a:solidFill>
                <a:latin typeface="楷体" panose="02010609060101010101" pitchFamily="49" charset="-122"/>
                <a:ea typeface="楷体" panose="02010609060101010101" pitchFamily="49" charset="-122"/>
              </a:rPr>
              <a:t>练习</a:t>
            </a:r>
            <a:r>
              <a:rPr lang="en-US" altLang="zh-CN" sz="4000" b="1" dirty="0">
                <a:solidFill>
                  <a:schemeClr val="bg2">
                    <a:lumMod val="50000"/>
                  </a:schemeClr>
                </a:solidFill>
                <a:latin typeface="+mn-lt"/>
                <a:cs typeface="Times New Roman" panose="02020603050405020304" pitchFamily="18" charset="0"/>
              </a:rPr>
              <a:t>        </a:t>
            </a:r>
            <a:endParaRPr lang="zh-CN" altLang="en-US" sz="4000" b="1" dirty="0">
              <a:solidFill>
                <a:schemeClr val="bg2">
                  <a:lumMod val="50000"/>
                </a:schemeClr>
              </a:solidFill>
              <a:cs typeface="Times New Roman" panose="02020603050405020304" pitchFamily="18" charset="0"/>
            </a:endParaRPr>
          </a:p>
        </p:txBody>
      </p:sp>
    </p:spTree>
  </p:cSld>
  <p:clrMapOvr>
    <a:masterClrMapping/>
  </p:clrMapOvr>
  <p:transition spd="slow">
    <p:pull/>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a:spLocks noGrp="1"/>
          </p:cNvSpPr>
          <p:nvPr>
            <p:ph type="sldNum" sz="quarter" idx="4294967295"/>
          </p:nvPr>
        </p:nvSpPr>
        <p:spPr>
          <a:xfrm>
            <a:off x="9448800" y="6356350"/>
            <a:ext cx="2743200" cy="365125"/>
          </a:xfrm>
        </p:spPr>
        <p:txBody>
          <a:bodyPr/>
          <a:p>
            <a:pPr>
              <a:defRPr/>
            </a:pPr>
            <a:fld id="{2CCF5A7F-EC20-4BA8-A62C-D8F3AF147111}" type="slidenum">
              <a:rPr lang="zh-CN" altLang="en-US"/>
            </a:fld>
            <a:endParaRPr lang="zh-CN" altLang="en-US"/>
          </a:p>
        </p:txBody>
      </p:sp>
      <p:pic>
        <p:nvPicPr>
          <p:cNvPr id="3" name="图片 2"/>
          <p:cNvPicPr>
            <a:picLocks noChangeAspect="1"/>
          </p:cNvPicPr>
          <p:nvPr>
            <p:custDataLst>
              <p:tags r:id="rId1"/>
            </p:custDataLst>
          </p:nvPr>
        </p:nvPicPr>
        <p:blipFill>
          <a:blip r:embed="rId2"/>
          <a:stretch>
            <a:fillRect/>
          </a:stretch>
        </p:blipFill>
        <p:spPr>
          <a:xfrm>
            <a:off x="399415" y="1314450"/>
            <a:ext cx="9258300" cy="4229100"/>
          </a:xfrm>
          <a:prstGeom prst="rect">
            <a:avLst/>
          </a:prstGeom>
        </p:spPr>
      </p:pic>
    </p:spTree>
  </p:cSld>
  <p:clrMapOvr>
    <a:masterClrMapping/>
  </p:clrMapOvr>
  <p:transition spd="slow">
    <p:push/>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custDataLst>
              <p:tags r:id="rId1"/>
            </p:custDataLst>
          </p:nvPr>
        </p:nvPicPr>
        <p:blipFill>
          <a:blip r:embed="rId2"/>
          <a:srcRect b="32655"/>
          <a:stretch>
            <a:fillRect/>
          </a:stretch>
        </p:blipFill>
        <p:spPr>
          <a:xfrm>
            <a:off x="249555" y="1191260"/>
            <a:ext cx="11032490" cy="1864995"/>
          </a:xfrm>
          <a:prstGeom prst="rect">
            <a:avLst/>
          </a:prstGeom>
        </p:spPr>
      </p:pic>
      <p:pic>
        <p:nvPicPr>
          <p:cNvPr id="3" name="图片 2"/>
          <p:cNvPicPr>
            <a:picLocks noChangeAspect="1"/>
          </p:cNvPicPr>
          <p:nvPr>
            <p:custDataLst>
              <p:tags r:id="rId3"/>
            </p:custDataLst>
          </p:nvPr>
        </p:nvPicPr>
        <p:blipFill>
          <a:blip r:embed="rId4"/>
          <a:stretch>
            <a:fillRect/>
          </a:stretch>
        </p:blipFill>
        <p:spPr>
          <a:xfrm>
            <a:off x="390525" y="4284980"/>
            <a:ext cx="10741660" cy="848360"/>
          </a:xfrm>
          <a:prstGeom prst="rect">
            <a:avLst/>
          </a:prstGeom>
        </p:spPr>
      </p:pic>
    </p:spTree>
  </p:cSld>
  <p:clrMapOvr>
    <a:masterClrMapping/>
  </p:clrMapOvr>
  <p:transition spd="slow">
    <p:push/>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custDataLst>
              <p:tags r:id="rId1"/>
            </p:custDataLst>
          </p:nvPr>
        </p:nvPicPr>
        <p:blipFill>
          <a:blip r:embed="rId2"/>
          <a:stretch>
            <a:fillRect/>
          </a:stretch>
        </p:blipFill>
        <p:spPr>
          <a:xfrm>
            <a:off x="507365" y="1310640"/>
            <a:ext cx="10972800" cy="1385570"/>
          </a:xfrm>
          <a:prstGeom prst="rect">
            <a:avLst/>
          </a:prstGeom>
        </p:spPr>
      </p:pic>
      <p:pic>
        <p:nvPicPr>
          <p:cNvPr id="3" name="图片 2"/>
          <p:cNvPicPr>
            <a:picLocks noChangeAspect="1"/>
          </p:cNvPicPr>
          <p:nvPr>
            <p:custDataLst>
              <p:tags r:id="rId3"/>
            </p:custDataLst>
          </p:nvPr>
        </p:nvPicPr>
        <p:blipFill>
          <a:blip r:embed="rId4"/>
          <a:stretch>
            <a:fillRect/>
          </a:stretch>
        </p:blipFill>
        <p:spPr>
          <a:xfrm>
            <a:off x="652145" y="2969260"/>
            <a:ext cx="10698480" cy="2672080"/>
          </a:xfrm>
          <a:prstGeom prst="rect">
            <a:avLst/>
          </a:prstGeom>
        </p:spPr>
      </p:pic>
    </p:spTree>
  </p:cSld>
  <p:clrMapOvr>
    <a:masterClrMapping/>
  </p:clrMapOvr>
  <p:transition spd="slow">
    <p:push/>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 name="图片 5"/>
          <p:cNvPicPr>
            <a:picLocks noChangeAspect="1"/>
          </p:cNvPicPr>
          <p:nvPr>
            <p:custDataLst>
              <p:tags r:id="rId1"/>
            </p:custDataLst>
          </p:nvPr>
        </p:nvPicPr>
        <p:blipFill>
          <a:blip r:embed="rId2"/>
          <a:stretch>
            <a:fillRect/>
          </a:stretch>
        </p:blipFill>
        <p:spPr>
          <a:xfrm>
            <a:off x="419100" y="1368425"/>
            <a:ext cx="10381615" cy="1854835"/>
          </a:xfrm>
          <a:prstGeom prst="rect">
            <a:avLst/>
          </a:prstGeom>
        </p:spPr>
      </p:pic>
      <p:pic>
        <p:nvPicPr>
          <p:cNvPr id="7" name="图片 6"/>
          <p:cNvPicPr>
            <a:picLocks noChangeAspect="1"/>
          </p:cNvPicPr>
          <p:nvPr>
            <p:custDataLst>
              <p:tags r:id="rId3"/>
            </p:custDataLst>
          </p:nvPr>
        </p:nvPicPr>
        <p:blipFill>
          <a:blip r:embed="rId4"/>
          <a:stretch>
            <a:fillRect/>
          </a:stretch>
        </p:blipFill>
        <p:spPr>
          <a:xfrm>
            <a:off x="3356610" y="3455670"/>
            <a:ext cx="3829050" cy="891540"/>
          </a:xfrm>
          <a:prstGeom prst="rect">
            <a:avLst/>
          </a:prstGeom>
        </p:spPr>
      </p:pic>
      <p:pic>
        <p:nvPicPr>
          <p:cNvPr id="9" name="图片 8"/>
          <p:cNvPicPr>
            <a:picLocks noChangeAspect="1"/>
          </p:cNvPicPr>
          <p:nvPr>
            <p:custDataLst>
              <p:tags r:id="rId5"/>
            </p:custDataLst>
          </p:nvPr>
        </p:nvPicPr>
        <p:blipFill>
          <a:blip r:embed="rId6"/>
          <a:stretch>
            <a:fillRect/>
          </a:stretch>
        </p:blipFill>
        <p:spPr>
          <a:xfrm>
            <a:off x="781685" y="4347210"/>
            <a:ext cx="7124065" cy="543560"/>
          </a:xfrm>
          <a:prstGeom prst="rect">
            <a:avLst/>
          </a:prstGeom>
        </p:spPr>
      </p:pic>
    </p:spTree>
  </p:cSld>
  <p:clrMapOvr>
    <a:masterClrMapping/>
  </p:clrMapOvr>
  <p:transition spd="slow">
    <p:push/>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custDataLst>
              <p:tags r:id="rId1"/>
            </p:custDataLst>
          </p:nvPr>
        </p:nvPicPr>
        <p:blipFill>
          <a:blip r:embed="rId2"/>
          <a:srcRect t="1511"/>
          <a:stretch>
            <a:fillRect/>
          </a:stretch>
        </p:blipFill>
        <p:spPr>
          <a:xfrm>
            <a:off x="469265" y="1200150"/>
            <a:ext cx="10152380" cy="4636135"/>
          </a:xfrm>
          <a:prstGeom prst="rect">
            <a:avLst/>
          </a:prstGeom>
        </p:spPr>
      </p:pic>
    </p:spTree>
  </p:cSld>
  <p:clrMapOvr>
    <a:masterClrMapping/>
  </p:clrMapOvr>
  <p:transition spd="slow">
    <p:push/>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394" name="图片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图片 1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7098" y="1299618"/>
            <a:ext cx="3950789" cy="3950789"/>
          </a:xfrm>
          <a:prstGeom prst="rect">
            <a:avLst/>
          </a:prstGeom>
        </p:spPr>
      </p:pic>
      <p:grpSp>
        <p:nvGrpSpPr>
          <p:cNvPr id="59395" name="组合 4"/>
          <p:cNvGrpSpPr/>
          <p:nvPr/>
        </p:nvGrpSpPr>
        <p:grpSpPr bwMode="auto">
          <a:xfrm>
            <a:off x="0" y="333375"/>
            <a:ext cx="1489075" cy="419100"/>
            <a:chOff x="0" y="0"/>
            <a:chExt cx="1489439" cy="419100"/>
          </a:xfrm>
        </p:grpSpPr>
        <p:sp>
          <p:nvSpPr>
            <p:cNvPr id="59408" name="矩形 5"/>
            <p:cNvSpPr>
              <a:spLocks noChangeArrowheads="1"/>
            </p:cNvSpPr>
            <p:nvPr/>
          </p:nvSpPr>
          <p:spPr bwMode="auto">
            <a:xfrm>
              <a:off x="0" y="0"/>
              <a:ext cx="1260840" cy="419100"/>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59409" name="矩形 6"/>
            <p:cNvSpPr>
              <a:spLocks noChangeArrowheads="1"/>
            </p:cNvSpPr>
            <p:nvPr/>
          </p:nvSpPr>
          <p:spPr bwMode="auto">
            <a:xfrm>
              <a:off x="1317989" y="0"/>
              <a:ext cx="66675" cy="419100"/>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59410" name="矩形 7"/>
            <p:cNvSpPr>
              <a:spLocks noChangeArrowheads="1"/>
            </p:cNvSpPr>
            <p:nvPr/>
          </p:nvSpPr>
          <p:spPr bwMode="auto">
            <a:xfrm>
              <a:off x="1441813" y="219075"/>
              <a:ext cx="47626" cy="200025"/>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grpSp>
      <p:sp>
        <p:nvSpPr>
          <p:cNvPr id="59396" name="矩形 8"/>
          <p:cNvSpPr/>
          <p:nvPr/>
        </p:nvSpPr>
        <p:spPr bwMode="auto">
          <a:xfrm>
            <a:off x="4686300" y="2287588"/>
            <a:ext cx="7105650" cy="1819275"/>
          </a:xfrm>
          <a:custGeom>
            <a:avLst/>
            <a:gdLst>
              <a:gd name="T0" fmla="*/ 0 w 6696075"/>
              <a:gd name="T1" fmla="*/ 0 h 1819275"/>
              <a:gd name="T2" fmla="*/ 9010271 w 6696075"/>
              <a:gd name="T3" fmla="*/ 19050 h 1819275"/>
              <a:gd name="T4" fmla="*/ 9010271 w 6696075"/>
              <a:gd name="T5" fmla="*/ 1809750 h 1819275"/>
              <a:gd name="T6" fmla="*/ 1510142 w 6696075"/>
              <a:gd name="T7" fmla="*/ 1819275 h 1819275"/>
              <a:gd name="T8" fmla="*/ 0 w 6696075"/>
              <a:gd name="T9" fmla="*/ 0 h 181927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696075" h="1819275">
                <a:moveTo>
                  <a:pt x="0" y="0"/>
                </a:moveTo>
                <a:lnTo>
                  <a:pt x="6696075" y="19050"/>
                </a:lnTo>
                <a:lnTo>
                  <a:pt x="6696075" y="1809750"/>
                </a:lnTo>
                <a:lnTo>
                  <a:pt x="1122277" y="1819275"/>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59397" name="矩形 9"/>
          <p:cNvSpPr>
            <a:spLocks noChangeArrowheads="1"/>
          </p:cNvSpPr>
          <p:nvPr/>
        </p:nvSpPr>
        <p:spPr bwMode="auto">
          <a:xfrm>
            <a:off x="12020550" y="2297113"/>
            <a:ext cx="171450" cy="1800225"/>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59398" name="等腰三角形 11"/>
          <p:cNvSpPr/>
          <p:nvPr/>
        </p:nvSpPr>
        <p:spPr bwMode="auto">
          <a:xfrm>
            <a:off x="5895975" y="2297113"/>
            <a:ext cx="5895975" cy="1800225"/>
          </a:xfrm>
          <a:custGeom>
            <a:avLst/>
            <a:gdLst>
              <a:gd name="T0" fmla="*/ 0 w 5895976"/>
              <a:gd name="T1" fmla="*/ 1800225 h 1800225"/>
              <a:gd name="T2" fmla="*/ 3586166 w 5895976"/>
              <a:gd name="T3" fmla="*/ 0 h 1800225"/>
              <a:gd name="T4" fmla="*/ 5895971 w 5895976"/>
              <a:gd name="T5" fmla="*/ 1800225 h 1800225"/>
              <a:gd name="T6" fmla="*/ 0 w 5895976"/>
              <a:gd name="T7" fmla="*/ 1800225 h 180022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895976" h="1800225">
                <a:moveTo>
                  <a:pt x="0" y="1800225"/>
                </a:moveTo>
                <a:lnTo>
                  <a:pt x="3586171" y="0"/>
                </a:lnTo>
                <a:lnTo>
                  <a:pt x="5895976" y="1800225"/>
                </a:lnTo>
                <a:lnTo>
                  <a:pt x="0" y="1800225"/>
                </a:lnTo>
                <a:close/>
              </a:path>
            </a:pathLst>
          </a:custGeom>
          <a:solidFill>
            <a:schemeClr val="accent4"/>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59399" name="矩形 14"/>
          <p:cNvSpPr>
            <a:spLocks noChangeArrowheads="1"/>
          </p:cNvSpPr>
          <p:nvPr/>
        </p:nvSpPr>
        <p:spPr bwMode="auto">
          <a:xfrm>
            <a:off x="0" y="6448425"/>
            <a:ext cx="12192000" cy="419100"/>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59400" name="矩形 17"/>
          <p:cNvSpPr>
            <a:spLocks noChangeArrowheads="1"/>
          </p:cNvSpPr>
          <p:nvPr/>
        </p:nvSpPr>
        <p:spPr bwMode="auto">
          <a:xfrm>
            <a:off x="9271000" y="6448425"/>
            <a:ext cx="2921000" cy="422275"/>
          </a:xfrm>
          <a:prstGeom prst="rect">
            <a:avLst/>
          </a:prstGeom>
          <a:solidFill>
            <a:srgbClr val="77737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59401" name="直角三角形 15"/>
          <p:cNvSpPr>
            <a:spLocks noChangeArrowheads="1"/>
          </p:cNvSpPr>
          <p:nvPr/>
        </p:nvSpPr>
        <p:spPr bwMode="auto">
          <a:xfrm rot="-2482782">
            <a:off x="9013825" y="6180138"/>
            <a:ext cx="622300" cy="544512"/>
          </a:xfrm>
          <a:prstGeom prst="rtTriangle">
            <a:avLst/>
          </a:prstGeom>
          <a:solidFill>
            <a:schemeClr val="accent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grpSp>
        <p:nvGrpSpPr>
          <p:cNvPr id="59402" name="组合 23"/>
          <p:cNvGrpSpPr/>
          <p:nvPr/>
        </p:nvGrpSpPr>
        <p:grpSpPr bwMode="auto">
          <a:xfrm>
            <a:off x="5705475" y="2776538"/>
            <a:ext cx="885825" cy="887412"/>
            <a:chOff x="0" y="0"/>
            <a:chExt cx="1236662" cy="1236662"/>
          </a:xfrm>
        </p:grpSpPr>
        <p:pic>
          <p:nvPicPr>
            <p:cNvPr id="59406" name="组合 2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4126" y="343571"/>
              <a:ext cx="756779" cy="476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407" name="椭圆 22"/>
            <p:cNvSpPr>
              <a:spLocks noChangeArrowheads="1"/>
            </p:cNvSpPr>
            <p:nvPr/>
          </p:nvSpPr>
          <p:spPr bwMode="auto">
            <a:xfrm>
              <a:off x="0" y="0"/>
              <a:ext cx="1236662" cy="1236662"/>
            </a:xfrm>
            <a:prstGeom prst="ellipse">
              <a:avLst/>
            </a:prstGeom>
            <a:noFill/>
            <a:ln w="57150">
              <a:solidFill>
                <a:schemeClr val="bg1"/>
              </a:solidFill>
              <a:round/>
            </a:ln>
            <a:extLst>
              <a:ext uri="{909E8E84-426E-40DD-AFC4-6F175D3DCCD1}">
                <a14:hiddenFill xmlns:a14="http://schemas.microsoft.com/office/drawing/2010/main">
                  <a:solidFill>
                    <a:srgbClr val="FFFFFF"/>
                  </a:solidFill>
                </a14:hiddenFill>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grpSp>
      <p:sp>
        <p:nvSpPr>
          <p:cNvPr id="59403" name="文本框 24"/>
          <p:cNvSpPr txBox="1">
            <a:spLocks noChangeArrowheads="1"/>
          </p:cNvSpPr>
          <p:nvPr/>
        </p:nvSpPr>
        <p:spPr bwMode="auto">
          <a:xfrm>
            <a:off x="7389345" y="2607581"/>
            <a:ext cx="3044371"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sz="4800" b="1" dirty="0">
                <a:solidFill>
                  <a:schemeClr val="bg1"/>
                </a:solidFill>
                <a:latin typeface="微软雅黑" panose="020B0503020204020204" pitchFamily="34" charset="-122"/>
                <a:ea typeface="微软雅黑" panose="020B0503020204020204" pitchFamily="34" charset="-122"/>
              </a:rPr>
              <a:t>    谢    谢！</a:t>
            </a:r>
            <a:endParaRPr lang="zh-CN" altLang="en-US" sz="4800" b="1" dirty="0">
              <a:solidFill>
                <a:schemeClr val="bg1"/>
              </a:solidFill>
              <a:latin typeface="微软雅黑" panose="020B0503020204020204" pitchFamily="34" charset="-122"/>
              <a:ea typeface="微软雅黑" panose="020B0503020204020204" pitchFamily="34" charset="-122"/>
            </a:endParaRPr>
          </a:p>
        </p:txBody>
      </p:sp>
      <p:sp>
        <p:nvSpPr>
          <p:cNvPr id="59404" name="矩形 25"/>
          <p:cNvSpPr>
            <a:spLocks noChangeArrowheads="1"/>
          </p:cNvSpPr>
          <p:nvPr/>
        </p:nvSpPr>
        <p:spPr bwMode="auto">
          <a:xfrm>
            <a:off x="8402637" y="3527338"/>
            <a:ext cx="184467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just" eaLnBrk="1" hangingPunct="1">
              <a:lnSpc>
                <a:spcPct val="100000"/>
              </a:lnSpc>
              <a:spcBef>
                <a:spcPct val="0"/>
              </a:spcBef>
              <a:buFont typeface="Arial" panose="020B0604020202020204" pitchFamily="34" charset="0"/>
              <a:buNone/>
            </a:pPr>
            <a:r>
              <a:rPr lang="en-US" altLang="zh-CN" sz="2000" b="1" dirty="0">
                <a:solidFill>
                  <a:schemeClr val="bg1"/>
                </a:solidFill>
                <a:latin typeface="Arial" panose="020B0604020202020204" pitchFamily="34" charset="0"/>
              </a:rPr>
              <a:t>Thank   You</a:t>
            </a:r>
            <a:endParaRPr lang="zh-CN" altLang="en-US" sz="2000" b="1" dirty="0">
              <a:solidFill>
                <a:schemeClr val="bg1"/>
              </a:solidFill>
            </a:endParaRPr>
          </a:p>
        </p:txBody>
      </p:sp>
      <p:pic>
        <p:nvPicPr>
          <p:cNvPr id="59405" name="图片 2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163" y="1849438"/>
            <a:ext cx="4625975" cy="285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mc:Choice xmlns:p14="http://schemas.microsoft.com/office/powerpoint/2010/main" Requires="p14">
      <p:transition spd="slow" p14:dur="1200">
        <p14:flip dir="r"/>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图片 2"/>
          <p:cNvPicPr>
            <a:picLocks noChangeAspect="1"/>
          </p:cNvPicPr>
          <p:nvPr>
            <p:custDataLst>
              <p:tags r:id="rId1"/>
            </p:custDataLst>
          </p:nvPr>
        </p:nvPicPr>
        <p:blipFill>
          <a:blip r:embed="rId2"/>
          <a:stretch>
            <a:fillRect/>
          </a:stretch>
        </p:blipFill>
        <p:spPr>
          <a:xfrm>
            <a:off x="730250" y="1305560"/>
            <a:ext cx="10730865" cy="4221480"/>
          </a:xfrm>
          <a:prstGeom prst="rect">
            <a:avLst/>
          </a:prstGeom>
        </p:spPr>
      </p:pic>
    </p:spTree>
  </p:cSld>
  <p:clrMapOvr>
    <a:masterClrMapping/>
  </p:clrMapOvr>
  <p:transition spd="slow">
    <p:push/>
  </p:transition>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BEAUTIFY_FLAG" val=""/>
</p:tagLst>
</file>

<file path=ppt/tags/tag100.xml><?xml version="1.0" encoding="utf-8"?>
<p:tagLst xmlns:p="http://schemas.openxmlformats.org/presentationml/2006/main">
  <p:tag name="KSO_WM_BEAUTIFY_FLAG" val=""/>
</p:tagLst>
</file>

<file path=ppt/tags/tag101.xml><?xml version="1.0" encoding="utf-8"?>
<p:tagLst xmlns:p="http://schemas.openxmlformats.org/presentationml/2006/main">
  <p:tag name="KSO_WM_BEAUTIFY_FLAG" val=""/>
</p:tagLst>
</file>

<file path=ppt/tags/tag102.xml><?xml version="1.0" encoding="utf-8"?>
<p:tagLst xmlns:p="http://schemas.openxmlformats.org/presentationml/2006/main">
  <p:tag name="KSO_WM_BEAUTIFY_FLAG" val=""/>
</p:tagLst>
</file>

<file path=ppt/tags/tag103.xml><?xml version="1.0" encoding="utf-8"?>
<p:tagLst xmlns:p="http://schemas.openxmlformats.org/presentationml/2006/main">
  <p:tag name="KSO_WM_BEAUTIFY_FLAG" val=""/>
</p:tagLst>
</file>

<file path=ppt/tags/tag104.xml><?xml version="1.0" encoding="utf-8"?>
<p:tagLst xmlns:p="http://schemas.openxmlformats.org/presentationml/2006/main">
  <p:tag name="KSO_WM_BEAUTIFY_FLAG" val=""/>
</p:tagLst>
</file>

<file path=ppt/tags/tag105.xml><?xml version="1.0" encoding="utf-8"?>
<p:tagLst xmlns:p="http://schemas.openxmlformats.org/presentationml/2006/main">
  <p:tag name="KSO_WM_BEAUTIFY_FLAG" val=""/>
</p:tagLst>
</file>

<file path=ppt/tags/tag106.xml><?xml version="1.0" encoding="utf-8"?>
<p:tagLst xmlns:p="http://schemas.openxmlformats.org/presentationml/2006/main">
  <p:tag name="KSO_WM_BEAUTIFY_FLAG" val=""/>
</p:tagLst>
</file>

<file path=ppt/tags/tag107.xml><?xml version="1.0" encoding="utf-8"?>
<p:tagLst xmlns:p="http://schemas.openxmlformats.org/presentationml/2006/main">
  <p:tag name="KSO_WM_BEAUTIFY_FLAG" val=""/>
</p:tagLst>
</file>

<file path=ppt/tags/tag108.xml><?xml version="1.0" encoding="utf-8"?>
<p:tagLst xmlns:p="http://schemas.openxmlformats.org/presentationml/2006/main">
  <p:tag name="KSO_WM_BEAUTIFY_FLAG" val=""/>
</p:tagLst>
</file>

<file path=ppt/tags/tag109.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10.xml><?xml version="1.0" encoding="utf-8"?>
<p:tagLst xmlns:p="http://schemas.openxmlformats.org/presentationml/2006/main">
  <p:tag name="KSO_WM_BEAUTIFY_FLAG" val=""/>
</p:tagLst>
</file>

<file path=ppt/tags/tag111.xml><?xml version="1.0" encoding="utf-8"?>
<p:tagLst xmlns:p="http://schemas.openxmlformats.org/presentationml/2006/main">
  <p:tag name="KSO_WM_BEAUTIFY_FLAG" val=""/>
</p:tagLst>
</file>

<file path=ppt/tags/tag112.xml><?xml version="1.0" encoding="utf-8"?>
<p:tagLst xmlns:p="http://schemas.openxmlformats.org/presentationml/2006/main">
  <p:tag name="KSO_WM_BEAUTIFY_FLAG" val=""/>
</p:tagLst>
</file>

<file path=ppt/tags/tag113.xml><?xml version="1.0" encoding="utf-8"?>
<p:tagLst xmlns:p="http://schemas.openxmlformats.org/presentationml/2006/main">
  <p:tag name="KSO_WM_BEAUTIFY_FLAG" val=""/>
</p:tagLst>
</file>

<file path=ppt/tags/tag114.xml><?xml version="1.0" encoding="utf-8"?>
<p:tagLst xmlns:p="http://schemas.openxmlformats.org/presentationml/2006/main">
  <p:tag name="KSO_WM_BEAUTIFY_FLAG" val=""/>
</p:tagLst>
</file>

<file path=ppt/tags/tag115.xml><?xml version="1.0" encoding="utf-8"?>
<p:tagLst xmlns:p="http://schemas.openxmlformats.org/presentationml/2006/main">
  <p:tag name="KSO_WM_BEAUTIFY_FLAG" val=""/>
</p:tagLst>
</file>

<file path=ppt/tags/tag116.xml><?xml version="1.0" encoding="utf-8"?>
<p:tagLst xmlns:p="http://schemas.openxmlformats.org/presentationml/2006/main">
  <p:tag name="KSO_WM_BEAUTIFY_FLAG" val=""/>
</p:tagLst>
</file>

<file path=ppt/tags/tag117.xml><?xml version="1.0" encoding="utf-8"?>
<p:tagLst xmlns:p="http://schemas.openxmlformats.org/presentationml/2006/main">
  <p:tag name="KSO_WM_BEAUTIFY_FLAG" val=""/>
</p:tagLst>
</file>

<file path=ppt/tags/tag118.xml><?xml version="1.0" encoding="utf-8"?>
<p:tagLst xmlns:p="http://schemas.openxmlformats.org/presentationml/2006/main">
  <p:tag name="KSO_WM_BEAUTIFY_FLAG" val=""/>
</p:tagLst>
</file>

<file path=ppt/tags/tag119.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20.xml><?xml version="1.0" encoding="utf-8"?>
<p:tagLst xmlns:p="http://schemas.openxmlformats.org/presentationml/2006/main">
  <p:tag name="KSO_WM_BEAUTIFY_FLAG" val=""/>
</p:tagLst>
</file>

<file path=ppt/tags/tag121.xml><?xml version="1.0" encoding="utf-8"?>
<p:tagLst xmlns:p="http://schemas.openxmlformats.org/presentationml/2006/main">
  <p:tag name="KSO_WM_BEAUTIFY_FLAG" val=""/>
</p:tagLst>
</file>

<file path=ppt/tags/tag122.xml><?xml version="1.0" encoding="utf-8"?>
<p:tagLst xmlns:p="http://schemas.openxmlformats.org/presentationml/2006/main">
  <p:tag name="KSO_WM_BEAUTIFY_FLAG" val=""/>
</p:tagLst>
</file>

<file path=ppt/tags/tag123.xml><?xml version="1.0" encoding="utf-8"?>
<p:tagLst xmlns:p="http://schemas.openxmlformats.org/presentationml/2006/main">
  <p:tag name="KSO_WM_BEAUTIFY_FLAG" val=""/>
</p:tagLst>
</file>

<file path=ppt/tags/tag124.xml><?xml version="1.0" encoding="utf-8"?>
<p:tagLst xmlns:p="http://schemas.openxmlformats.org/presentationml/2006/main">
  <p:tag name="KSO_WM_BEAUTIFY_FLAG" val=""/>
</p:tagLst>
</file>

<file path=ppt/tags/tag125.xml><?xml version="1.0" encoding="utf-8"?>
<p:tagLst xmlns:p="http://schemas.openxmlformats.org/presentationml/2006/main">
  <p:tag name="KSO_WM_BEAUTIFY_FLAG" val=""/>
</p:tagLst>
</file>

<file path=ppt/tags/tag126.xml><?xml version="1.0" encoding="utf-8"?>
<p:tagLst xmlns:p="http://schemas.openxmlformats.org/presentationml/2006/main">
  <p:tag name="KSO_WM_BEAUTIFY_FLAG" val=""/>
</p:tagLst>
</file>

<file path=ppt/tags/tag127.xml><?xml version="1.0" encoding="utf-8"?>
<p:tagLst xmlns:p="http://schemas.openxmlformats.org/presentationml/2006/main">
  <p:tag name="KSO_WM_BEAUTIFY_FLAG" val=""/>
</p:tagLst>
</file>

<file path=ppt/tags/tag128.xml><?xml version="1.0" encoding="utf-8"?>
<p:tagLst xmlns:p="http://schemas.openxmlformats.org/presentationml/2006/main">
  <p:tag name="KSO_WM_BEAUTIFY_FLAG" val=""/>
</p:tagLst>
</file>

<file path=ppt/tags/tag129.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30.xml><?xml version="1.0" encoding="utf-8"?>
<p:tagLst xmlns:p="http://schemas.openxmlformats.org/presentationml/2006/main">
  <p:tag name="KSO_WM_BEAUTIFY_FLAG" val=""/>
</p:tagLst>
</file>

<file path=ppt/tags/tag131.xml><?xml version="1.0" encoding="utf-8"?>
<p:tagLst xmlns:p="http://schemas.openxmlformats.org/presentationml/2006/main">
  <p:tag name="KSO_WM_BEAUTIFY_FLAG" val=""/>
</p:tagLst>
</file>

<file path=ppt/tags/tag132.xml><?xml version="1.0" encoding="utf-8"?>
<p:tagLst xmlns:p="http://schemas.openxmlformats.org/presentationml/2006/main">
  <p:tag name="KSO_WM_BEAUTIFY_FLAG" val=""/>
</p:tagLst>
</file>

<file path=ppt/tags/tag133.xml><?xml version="1.0" encoding="utf-8"?>
<p:tagLst xmlns:p="http://schemas.openxmlformats.org/presentationml/2006/main">
  <p:tag name="KSO_WM_BEAUTIFY_FLAG" val=""/>
</p:tagLst>
</file>

<file path=ppt/tags/tag134.xml><?xml version="1.0" encoding="utf-8"?>
<p:tagLst xmlns:p="http://schemas.openxmlformats.org/presentationml/2006/main">
  <p:tag name="KSO_WM_BEAUTIFY_FLAG" val=""/>
</p:tagLst>
</file>

<file path=ppt/tags/tag135.xml><?xml version="1.0" encoding="utf-8"?>
<p:tagLst xmlns:p="http://schemas.openxmlformats.org/presentationml/2006/main">
  <p:tag name="KSO_WM_BEAUTIFY_FLAG" val=""/>
</p:tagLst>
</file>

<file path=ppt/tags/tag136.xml><?xml version="1.0" encoding="utf-8"?>
<p:tagLst xmlns:p="http://schemas.openxmlformats.org/presentationml/2006/main">
  <p:tag name="KSO_WM_BEAUTIFY_FLAG" val=""/>
</p:tagLst>
</file>

<file path=ppt/tags/tag137.xml><?xml version="1.0" encoding="utf-8"?>
<p:tagLst xmlns:p="http://schemas.openxmlformats.org/presentationml/2006/main">
  <p:tag name="KSO_WM_BEAUTIFY_FLAG" val=""/>
</p:tagLst>
</file>

<file path=ppt/tags/tag138.xml><?xml version="1.0" encoding="utf-8"?>
<p:tagLst xmlns:p="http://schemas.openxmlformats.org/presentationml/2006/main">
  <p:tag name="KSO_WM_BEAUTIFY_FLAG" val=""/>
</p:tagLst>
</file>

<file path=ppt/tags/tag139.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40.xml><?xml version="1.0" encoding="utf-8"?>
<p:tagLst xmlns:p="http://schemas.openxmlformats.org/presentationml/2006/main">
  <p:tag name="KSO_WM_BEAUTIFY_FLAG" val=""/>
</p:tagLst>
</file>

<file path=ppt/tags/tag141.xml><?xml version="1.0" encoding="utf-8"?>
<p:tagLst xmlns:p="http://schemas.openxmlformats.org/presentationml/2006/main">
  <p:tag name="KSO_WM_BEAUTIFY_FLAG" val=""/>
</p:tagLst>
</file>

<file path=ppt/tags/tag142.xml><?xml version="1.0" encoding="utf-8"?>
<p:tagLst xmlns:p="http://schemas.openxmlformats.org/presentationml/2006/main">
  <p:tag name="KSO_WM_BEAUTIFY_FLAG" val=""/>
</p:tagLst>
</file>

<file path=ppt/tags/tag143.xml><?xml version="1.0" encoding="utf-8"?>
<p:tagLst xmlns:p="http://schemas.openxmlformats.org/presentationml/2006/main">
  <p:tag name="KSO_WM_BEAUTIFY_FLAG" val=""/>
</p:tagLst>
</file>

<file path=ppt/tags/tag144.xml><?xml version="1.0" encoding="utf-8"?>
<p:tagLst xmlns:p="http://schemas.openxmlformats.org/presentationml/2006/main">
  <p:tag name="KSO_WM_BEAUTIFY_FLAG" val=""/>
</p:tagLst>
</file>

<file path=ppt/tags/tag145.xml><?xml version="1.0" encoding="utf-8"?>
<p:tagLst xmlns:p="http://schemas.openxmlformats.org/presentationml/2006/main">
  <p:tag name="KSO_WM_BEAUTIFY_FLAG" val=""/>
</p:tagLst>
</file>

<file path=ppt/tags/tag146.xml><?xml version="1.0" encoding="utf-8"?>
<p:tagLst xmlns:p="http://schemas.openxmlformats.org/presentationml/2006/main">
  <p:tag name="KSO_WM_BEAUTIFY_FLAG" val=""/>
</p:tagLst>
</file>

<file path=ppt/tags/tag147.xml><?xml version="1.0" encoding="utf-8"?>
<p:tagLst xmlns:p="http://schemas.openxmlformats.org/presentationml/2006/main">
  <p:tag name="KSO_WM_BEAUTIFY_FLAG" val=""/>
</p:tagLst>
</file>

<file path=ppt/tags/tag148.xml><?xml version="1.0" encoding="utf-8"?>
<p:tagLst xmlns:p="http://schemas.openxmlformats.org/presentationml/2006/main">
  <p:tag name="KSO_WM_BEAUTIFY_FLAG" val=""/>
</p:tagLst>
</file>

<file path=ppt/tags/tag149.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50.xml><?xml version="1.0" encoding="utf-8"?>
<p:tagLst xmlns:p="http://schemas.openxmlformats.org/presentationml/2006/main">
  <p:tag name="KSO_WM_BEAUTIFY_FLAG" val=""/>
</p:tagLst>
</file>

<file path=ppt/tags/tag151.xml><?xml version="1.0" encoding="utf-8"?>
<p:tagLst xmlns:p="http://schemas.openxmlformats.org/presentationml/2006/main">
  <p:tag name="KSO_WM_BEAUTIFY_FLAG" val=""/>
</p:tagLst>
</file>

<file path=ppt/tags/tag152.xml><?xml version="1.0" encoding="utf-8"?>
<p:tagLst xmlns:p="http://schemas.openxmlformats.org/presentationml/2006/main">
  <p:tag name="KSO_WM_BEAUTIFY_FLAG" val=""/>
</p:tagLst>
</file>

<file path=ppt/tags/tag153.xml><?xml version="1.0" encoding="utf-8"?>
<p:tagLst xmlns:p="http://schemas.openxmlformats.org/presentationml/2006/main">
  <p:tag name="KSO_WM_BEAUTIFY_FLAG" val=""/>
</p:tagLst>
</file>

<file path=ppt/tags/tag154.xml><?xml version="1.0" encoding="utf-8"?>
<p:tagLst xmlns:p="http://schemas.openxmlformats.org/presentationml/2006/main">
  <p:tag name="KSO_WM_BEAUTIFY_FLAG" val=""/>
</p:tagLst>
</file>

<file path=ppt/tags/tag155.xml><?xml version="1.0" encoding="utf-8"?>
<p:tagLst xmlns:p="http://schemas.openxmlformats.org/presentationml/2006/main">
  <p:tag name="KSO_WM_BEAUTIFY_FLAG" val=""/>
</p:tagLst>
</file>

<file path=ppt/tags/tag156.xml><?xml version="1.0" encoding="utf-8"?>
<p:tagLst xmlns:p="http://schemas.openxmlformats.org/presentationml/2006/main">
  <p:tag name="KSO_WM_BEAUTIFY_FLAG" val=""/>
</p:tagLst>
</file>

<file path=ppt/tags/tag157.xml><?xml version="1.0" encoding="utf-8"?>
<p:tagLst xmlns:p="http://schemas.openxmlformats.org/presentationml/2006/main">
  <p:tag name="KSO_WM_BEAUTIFY_FLAG" val=""/>
</p:tagLst>
</file>

<file path=ppt/tags/tag158.xml><?xml version="1.0" encoding="utf-8"?>
<p:tagLst xmlns:p="http://schemas.openxmlformats.org/presentationml/2006/main">
  <p:tag name="KSO_WM_BEAUTIFY_FLAG" val=""/>
</p:tagLst>
</file>

<file path=ppt/tags/tag159.xml><?xml version="1.0" encoding="utf-8"?>
<p:tagLst xmlns:p="http://schemas.openxmlformats.org/presentationml/2006/main">
  <p:tag name="KSO_WM_BEAUTIFY_FLAG" val=""/>
</p:tagLst>
</file>

<file path=ppt/tags/tag16.xml><?xml version="1.0" encoding="utf-8"?>
<p:tagLst xmlns:p="http://schemas.openxmlformats.org/presentationml/2006/main">
  <p:tag name="KSO_WM_BEAUTIFY_FLAG" val=""/>
</p:tagLst>
</file>

<file path=ppt/tags/tag160.xml><?xml version="1.0" encoding="utf-8"?>
<p:tagLst xmlns:p="http://schemas.openxmlformats.org/presentationml/2006/main">
  <p:tag name="KSO_WM_BEAUTIFY_FLAG" val=""/>
</p:tagLst>
</file>

<file path=ppt/tags/tag161.xml><?xml version="1.0" encoding="utf-8"?>
<p:tagLst xmlns:p="http://schemas.openxmlformats.org/presentationml/2006/main">
  <p:tag name="KSO_WM_BEAUTIFY_FLAG" val=""/>
</p:tagLst>
</file>

<file path=ppt/tags/tag162.xml><?xml version="1.0" encoding="utf-8"?>
<p:tagLst xmlns:p="http://schemas.openxmlformats.org/presentationml/2006/main">
  <p:tag name="KSO_WM_BEAUTIFY_FLAG" val=""/>
</p:tagLst>
</file>

<file path=ppt/tags/tag163.xml><?xml version="1.0" encoding="utf-8"?>
<p:tagLst xmlns:p="http://schemas.openxmlformats.org/presentationml/2006/main">
  <p:tag name="KSO_WM_BEAUTIFY_FLAG" val=""/>
</p:tagLst>
</file>

<file path=ppt/tags/tag164.xml><?xml version="1.0" encoding="utf-8"?>
<p:tagLst xmlns:p="http://schemas.openxmlformats.org/presentationml/2006/main">
  <p:tag name="KSO_WM_BEAUTIFY_FLAG" val=""/>
</p:tagLst>
</file>

<file path=ppt/tags/tag165.xml><?xml version="1.0" encoding="utf-8"?>
<p:tagLst xmlns:p="http://schemas.openxmlformats.org/presentationml/2006/main">
  <p:tag name="KSO_WM_BEAUTIFY_FLAG" val=""/>
</p:tagLst>
</file>

<file path=ppt/tags/tag166.xml><?xml version="1.0" encoding="utf-8"?>
<p:tagLst xmlns:p="http://schemas.openxmlformats.org/presentationml/2006/main">
  <p:tag name="KSO_WM_BEAUTIFY_FLAG" val=""/>
</p:tagLst>
</file>

<file path=ppt/tags/tag167.xml><?xml version="1.0" encoding="utf-8"?>
<p:tagLst xmlns:p="http://schemas.openxmlformats.org/presentationml/2006/main">
  <p:tag name="KSO_WM_BEAUTIFY_FLAG" val=""/>
</p:tagLst>
</file>

<file path=ppt/tags/tag168.xml><?xml version="1.0" encoding="utf-8"?>
<p:tagLst xmlns:p="http://schemas.openxmlformats.org/presentationml/2006/main">
  <p:tag name="KSO_WM_BEAUTIFY_FLAG" val=""/>
</p:tagLst>
</file>

<file path=ppt/tags/tag169.xml><?xml version="1.0" encoding="utf-8"?>
<p:tagLst xmlns:p="http://schemas.openxmlformats.org/presentationml/2006/main">
  <p:tag name="KSO_WM_BEAUTIFY_FLAG" val=""/>
</p:tagLst>
</file>

<file path=ppt/tags/tag17.xml><?xml version="1.0" encoding="utf-8"?>
<p:tagLst xmlns:p="http://schemas.openxmlformats.org/presentationml/2006/main">
  <p:tag name="KSO_WM_BEAUTIFY_FLAG" val=""/>
</p:tagLst>
</file>

<file path=ppt/tags/tag170.xml><?xml version="1.0" encoding="utf-8"?>
<p:tagLst xmlns:p="http://schemas.openxmlformats.org/presentationml/2006/main">
  <p:tag name="KSO_WM_BEAUTIFY_FLAG" val=""/>
</p:tagLst>
</file>

<file path=ppt/tags/tag171.xml><?xml version="1.0" encoding="utf-8"?>
<p:tagLst xmlns:p="http://schemas.openxmlformats.org/presentationml/2006/main">
  <p:tag name="KSO_WM_BEAUTIFY_FLAG" val=""/>
</p:tagLst>
</file>

<file path=ppt/tags/tag172.xml><?xml version="1.0" encoding="utf-8"?>
<p:tagLst xmlns:p="http://schemas.openxmlformats.org/presentationml/2006/main">
  <p:tag name="KSO_WM_BEAUTIFY_FLAG" val=""/>
</p:tagLst>
</file>

<file path=ppt/tags/tag173.xml><?xml version="1.0" encoding="utf-8"?>
<p:tagLst xmlns:p="http://schemas.openxmlformats.org/presentationml/2006/main">
  <p:tag name="KSO_WM_BEAUTIFY_FLAG" val=""/>
</p:tagLst>
</file>

<file path=ppt/tags/tag174.xml><?xml version="1.0" encoding="utf-8"?>
<p:tagLst xmlns:p="http://schemas.openxmlformats.org/presentationml/2006/main">
  <p:tag name="KSO_WM_BEAUTIFY_FLAG" val=""/>
</p:tagLst>
</file>

<file path=ppt/tags/tag175.xml><?xml version="1.0" encoding="utf-8"?>
<p:tagLst xmlns:p="http://schemas.openxmlformats.org/presentationml/2006/main">
  <p:tag name="KSO_WM_BEAUTIFY_FLAG" val=""/>
</p:tagLst>
</file>

<file path=ppt/tags/tag176.xml><?xml version="1.0" encoding="utf-8"?>
<p:tagLst xmlns:p="http://schemas.openxmlformats.org/presentationml/2006/main">
  <p:tag name="KSO_WM_BEAUTIFY_FLAG" val=""/>
</p:tagLst>
</file>

<file path=ppt/tags/tag177.xml><?xml version="1.0" encoding="utf-8"?>
<p:tagLst xmlns:p="http://schemas.openxmlformats.org/presentationml/2006/main">
  <p:tag name="KSO_WM_BEAUTIFY_FLAG" val=""/>
</p:tagLst>
</file>

<file path=ppt/tags/tag178.xml><?xml version="1.0" encoding="utf-8"?>
<p:tagLst xmlns:p="http://schemas.openxmlformats.org/presentationml/2006/main">
  <p:tag name="KSO_WM_BEAUTIFY_FLAG" val=""/>
</p:tagLst>
</file>

<file path=ppt/tags/tag179.xml><?xml version="1.0" encoding="utf-8"?>
<p:tagLst xmlns:p="http://schemas.openxmlformats.org/presentationml/2006/main">
  <p:tag name="KSO_WM_BEAUTIFY_FLAG" val=""/>
</p:tagLst>
</file>

<file path=ppt/tags/tag18.xml><?xml version="1.0" encoding="utf-8"?>
<p:tagLst xmlns:p="http://schemas.openxmlformats.org/presentationml/2006/main">
  <p:tag name="KSO_WM_BEAUTIFY_FLAG" val=""/>
</p:tagLst>
</file>

<file path=ppt/tags/tag180.xml><?xml version="1.0" encoding="utf-8"?>
<p:tagLst xmlns:p="http://schemas.openxmlformats.org/presentationml/2006/main">
  <p:tag name="KSO_WM_BEAUTIFY_FLAG" val=""/>
</p:tagLst>
</file>

<file path=ppt/tags/tag181.xml><?xml version="1.0" encoding="utf-8"?>
<p:tagLst xmlns:p="http://schemas.openxmlformats.org/presentationml/2006/main">
  <p:tag name="KSO_WM_BEAUTIFY_FLAG" val=""/>
</p:tagLst>
</file>

<file path=ppt/tags/tag182.xml><?xml version="1.0" encoding="utf-8"?>
<p:tagLst xmlns:p="http://schemas.openxmlformats.org/presentationml/2006/main">
  <p:tag name="KSO_WM_BEAUTIFY_FLAG" val=""/>
</p:tagLst>
</file>

<file path=ppt/tags/tag183.xml><?xml version="1.0" encoding="utf-8"?>
<p:tagLst xmlns:p="http://schemas.openxmlformats.org/presentationml/2006/main">
  <p:tag name="KSO_WM_BEAUTIFY_FLAG" val=""/>
</p:tagLst>
</file>

<file path=ppt/tags/tag184.xml><?xml version="1.0" encoding="utf-8"?>
<p:tagLst xmlns:p="http://schemas.openxmlformats.org/presentationml/2006/main">
  <p:tag name="KSO_WM_BEAUTIFY_FLAG" val=""/>
</p:tagLst>
</file>

<file path=ppt/tags/tag185.xml><?xml version="1.0" encoding="utf-8"?>
<p:tagLst xmlns:p="http://schemas.openxmlformats.org/presentationml/2006/main">
  <p:tag name="KSO_WM_BEAUTIFY_FLAG" val=""/>
</p:tagLst>
</file>

<file path=ppt/tags/tag186.xml><?xml version="1.0" encoding="utf-8"?>
<p:tagLst xmlns:p="http://schemas.openxmlformats.org/presentationml/2006/main">
  <p:tag name="KSO_WM_BEAUTIFY_FLAG" val=""/>
</p:tagLst>
</file>

<file path=ppt/tags/tag187.xml><?xml version="1.0" encoding="utf-8"?>
<p:tagLst xmlns:p="http://schemas.openxmlformats.org/presentationml/2006/main">
  <p:tag name="KSO_WM_BEAUTIFY_FLAG" val=""/>
</p:tagLst>
</file>

<file path=ppt/tags/tag188.xml><?xml version="1.0" encoding="utf-8"?>
<p:tagLst xmlns:p="http://schemas.openxmlformats.org/presentationml/2006/main">
  <p:tag name="KSO_WM_BEAUTIFY_FLAG" val=""/>
</p:tagLst>
</file>

<file path=ppt/tags/tag189.xml><?xml version="1.0" encoding="utf-8"?>
<p:tagLst xmlns:p="http://schemas.openxmlformats.org/presentationml/2006/main">
  <p:tag name="KSO_WM_BEAUTIFY_FLAG" val=""/>
</p:tagLst>
</file>

<file path=ppt/tags/tag19.xml><?xml version="1.0" encoding="utf-8"?>
<p:tagLst xmlns:p="http://schemas.openxmlformats.org/presentationml/2006/main">
  <p:tag name="KSO_WM_BEAUTIFY_FLAG" val=""/>
</p:tagLst>
</file>

<file path=ppt/tags/tag190.xml><?xml version="1.0" encoding="utf-8"?>
<p:tagLst xmlns:p="http://schemas.openxmlformats.org/presentationml/2006/main">
  <p:tag name="KSO_WM_BEAUTIFY_FLAG" val=""/>
</p:tagLst>
</file>

<file path=ppt/tags/tag191.xml><?xml version="1.0" encoding="utf-8"?>
<p:tagLst xmlns:p="http://schemas.openxmlformats.org/presentationml/2006/main">
  <p:tag name="KSO_WM_BEAUTIFY_FLAG" val=""/>
</p:tagLst>
</file>

<file path=ppt/tags/tag192.xml><?xml version="1.0" encoding="utf-8"?>
<p:tagLst xmlns:p="http://schemas.openxmlformats.org/presentationml/2006/main">
  <p:tag name="KSO_WM_BEAUTIFY_FLAG" val=""/>
</p:tagLst>
</file>

<file path=ppt/tags/tag193.xml><?xml version="1.0" encoding="utf-8"?>
<p:tagLst xmlns:p="http://schemas.openxmlformats.org/presentationml/2006/main">
  <p:tag name="KSO_WM_BEAUTIFY_FLAG" val=""/>
</p:tagLst>
</file>

<file path=ppt/tags/tag194.xml><?xml version="1.0" encoding="utf-8"?>
<p:tagLst xmlns:p="http://schemas.openxmlformats.org/presentationml/2006/main">
  <p:tag name="KSO_WM_BEAUTIFY_FLAG" val=""/>
</p:tagLst>
</file>

<file path=ppt/tags/tag195.xml><?xml version="1.0" encoding="utf-8"?>
<p:tagLst xmlns:p="http://schemas.openxmlformats.org/presentationml/2006/main">
  <p:tag name="KSO_WM_BEAUTIFY_FLAG" val=""/>
</p:tagLst>
</file>

<file path=ppt/tags/tag196.xml><?xml version="1.0" encoding="utf-8"?>
<p:tagLst xmlns:p="http://schemas.openxmlformats.org/presentationml/2006/main">
  <p:tag name="KSO_WM_BEAUTIFY_FLAG" val=""/>
</p:tagLst>
</file>

<file path=ppt/tags/tag197.xml><?xml version="1.0" encoding="utf-8"?>
<p:tagLst xmlns:p="http://schemas.openxmlformats.org/presentationml/2006/main">
  <p:tag name="KSO_WM_BEAUTIFY_FLAG" val=""/>
</p:tagLst>
</file>

<file path=ppt/tags/tag198.xml><?xml version="1.0" encoding="utf-8"?>
<p:tagLst xmlns:p="http://schemas.openxmlformats.org/presentationml/2006/main">
  <p:tag name="KSO_WM_BEAUTIFY_FLAG" val=""/>
</p:tagLst>
</file>

<file path=ppt/tags/tag199.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20.xml><?xml version="1.0" encoding="utf-8"?>
<p:tagLst xmlns:p="http://schemas.openxmlformats.org/presentationml/2006/main">
  <p:tag name="KSO_WM_BEAUTIFY_FLAG" val=""/>
</p:tagLst>
</file>

<file path=ppt/tags/tag200.xml><?xml version="1.0" encoding="utf-8"?>
<p:tagLst xmlns:p="http://schemas.openxmlformats.org/presentationml/2006/main">
  <p:tag name="KSO_WM_BEAUTIFY_FLAG" val=""/>
</p:tagLst>
</file>

<file path=ppt/tags/tag201.xml><?xml version="1.0" encoding="utf-8"?>
<p:tagLst xmlns:p="http://schemas.openxmlformats.org/presentationml/2006/main">
  <p:tag name="KSO_WM_BEAUTIFY_FLAG" val=""/>
</p:tagLst>
</file>

<file path=ppt/tags/tag202.xml><?xml version="1.0" encoding="utf-8"?>
<p:tagLst xmlns:p="http://schemas.openxmlformats.org/presentationml/2006/main">
  <p:tag name="KSO_WM_BEAUTIFY_FLAG" val=""/>
</p:tagLst>
</file>

<file path=ppt/tags/tag203.xml><?xml version="1.0" encoding="utf-8"?>
<p:tagLst xmlns:p="http://schemas.openxmlformats.org/presentationml/2006/main">
  <p:tag name="KSO_WM_BEAUTIFY_FLAG" val=""/>
</p:tagLst>
</file>

<file path=ppt/tags/tag204.xml><?xml version="1.0" encoding="utf-8"?>
<p:tagLst xmlns:p="http://schemas.openxmlformats.org/presentationml/2006/main">
  <p:tag name="KSO_WM_BEAUTIFY_FLAG" val=""/>
</p:tagLst>
</file>

<file path=ppt/tags/tag205.xml><?xml version="1.0" encoding="utf-8"?>
<p:tagLst xmlns:p="http://schemas.openxmlformats.org/presentationml/2006/main">
  <p:tag name="KSO_WM_BEAUTIFY_FLAG" val=""/>
</p:tagLst>
</file>

<file path=ppt/tags/tag206.xml><?xml version="1.0" encoding="utf-8"?>
<p:tagLst xmlns:p="http://schemas.openxmlformats.org/presentationml/2006/main">
  <p:tag name="KSO_WM_BEAUTIFY_FLAG" val=""/>
</p:tagLst>
</file>

<file path=ppt/tags/tag207.xml><?xml version="1.0" encoding="utf-8"?>
<p:tagLst xmlns:p="http://schemas.openxmlformats.org/presentationml/2006/main">
  <p:tag name="KSO_WM_BEAUTIFY_FLAG" val=""/>
</p:tagLst>
</file>

<file path=ppt/tags/tag208.xml><?xml version="1.0" encoding="utf-8"?>
<p:tagLst xmlns:p="http://schemas.openxmlformats.org/presentationml/2006/main">
  <p:tag name="KSO_WM_BEAUTIFY_FLAG" val=""/>
</p:tagLst>
</file>

<file path=ppt/tags/tag209.xml><?xml version="1.0" encoding="utf-8"?>
<p:tagLst xmlns:p="http://schemas.openxmlformats.org/presentationml/2006/main">
  <p:tag name="KSO_WPP_MARK_KEY" val="f056396f-027c-4663-90c8-1db8d92748fd"/>
  <p:tag name="COMMONDATA" val="eyJoZGlkIjoiZjRkMTY3Mjc0YTEyM2NmM2JlMTQ2ZGMzODcwNTE3YmQifQ=="/>
  <p:tag name="commondata" val="eyJoZGlkIjoiOGVmMDA1YzYyODhlN2RiNWU0NTRhM2E2NDg3MzZkZjMifQ=="/>
</p:tagLst>
</file>

<file path=ppt/tags/tag21.xml><?xml version="1.0" encoding="utf-8"?>
<p:tagLst xmlns:p="http://schemas.openxmlformats.org/presentationml/2006/main">
  <p:tag name="KSO_WM_BEAUTIFY_FLAG" val=""/>
</p:tagLst>
</file>

<file path=ppt/tags/tag22.xml><?xml version="1.0" encoding="utf-8"?>
<p:tagLst xmlns:p="http://schemas.openxmlformats.org/presentationml/2006/main">
  <p:tag name="KSO_WM_BEAUTIFY_FLAG" val=""/>
</p:tagLst>
</file>

<file path=ppt/tags/tag23.xml><?xml version="1.0" encoding="utf-8"?>
<p:tagLst xmlns:p="http://schemas.openxmlformats.org/presentationml/2006/main">
  <p:tag name="KSO_WM_BEAUTIFY_FLAG" val=""/>
</p:tagLst>
</file>

<file path=ppt/tags/tag24.xml><?xml version="1.0" encoding="utf-8"?>
<p:tagLst xmlns:p="http://schemas.openxmlformats.org/presentationml/2006/main">
  <p:tag name="KSO_WM_BEAUTIFY_FLAG" val=""/>
</p:tagLst>
</file>

<file path=ppt/tags/tag25.xml><?xml version="1.0" encoding="utf-8"?>
<p:tagLst xmlns:p="http://schemas.openxmlformats.org/presentationml/2006/main">
  <p:tag name="KSO_WM_BEAUTIFY_FLAG" val=""/>
</p:tagLst>
</file>

<file path=ppt/tags/tag26.xml><?xml version="1.0" encoding="utf-8"?>
<p:tagLst xmlns:p="http://schemas.openxmlformats.org/presentationml/2006/main">
  <p:tag name="KSO_WM_BEAUTIFY_FLAG" val=""/>
</p:tagLst>
</file>

<file path=ppt/tags/tag27.xml><?xml version="1.0" encoding="utf-8"?>
<p:tagLst xmlns:p="http://schemas.openxmlformats.org/presentationml/2006/main">
  <p:tag name="KSO_WM_BEAUTIFY_FLAG" val=""/>
</p:tagLst>
</file>

<file path=ppt/tags/tag28.xml><?xml version="1.0" encoding="utf-8"?>
<p:tagLst xmlns:p="http://schemas.openxmlformats.org/presentationml/2006/main">
  <p:tag name="KSO_WM_BEAUTIFY_FLAG" val=""/>
</p:tagLst>
</file>

<file path=ppt/tags/tag29.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30.xml><?xml version="1.0" encoding="utf-8"?>
<p:tagLst xmlns:p="http://schemas.openxmlformats.org/presentationml/2006/main">
  <p:tag name="KSO_WM_BEAUTIFY_FLAG" val=""/>
</p:tagLst>
</file>

<file path=ppt/tags/tag31.xml><?xml version="1.0" encoding="utf-8"?>
<p:tagLst xmlns:p="http://schemas.openxmlformats.org/presentationml/2006/main">
  <p:tag name="KSO_WM_BEAUTIFY_FLAG" val=""/>
</p:tagLst>
</file>

<file path=ppt/tags/tag32.xml><?xml version="1.0" encoding="utf-8"?>
<p:tagLst xmlns:p="http://schemas.openxmlformats.org/presentationml/2006/main">
  <p:tag name="KSO_WM_BEAUTIFY_FLAG" val=""/>
</p:tagLst>
</file>

<file path=ppt/tags/tag33.xml><?xml version="1.0" encoding="utf-8"?>
<p:tagLst xmlns:p="http://schemas.openxmlformats.org/presentationml/2006/main">
  <p:tag name="KSO_WM_BEAUTIFY_FLAG" val=""/>
</p:tagLst>
</file>

<file path=ppt/tags/tag34.xml><?xml version="1.0" encoding="utf-8"?>
<p:tagLst xmlns:p="http://schemas.openxmlformats.org/presentationml/2006/main">
  <p:tag name="KSO_WM_BEAUTIFY_FLAG" val=""/>
</p:tagLst>
</file>

<file path=ppt/tags/tag35.xml><?xml version="1.0" encoding="utf-8"?>
<p:tagLst xmlns:p="http://schemas.openxmlformats.org/presentationml/2006/main">
  <p:tag name="KSO_WM_BEAUTIFY_FLAG" val=""/>
</p:tagLst>
</file>

<file path=ppt/tags/tag36.xml><?xml version="1.0" encoding="utf-8"?>
<p:tagLst xmlns:p="http://schemas.openxmlformats.org/presentationml/2006/main">
  <p:tag name="KSO_WM_BEAUTIFY_FLAG" val=""/>
</p:tagLst>
</file>

<file path=ppt/tags/tag37.xml><?xml version="1.0" encoding="utf-8"?>
<p:tagLst xmlns:p="http://schemas.openxmlformats.org/presentationml/2006/main">
  <p:tag name="KSO_WM_BEAUTIFY_FLAG" val=""/>
</p:tagLst>
</file>

<file path=ppt/tags/tag38.xml><?xml version="1.0" encoding="utf-8"?>
<p:tagLst xmlns:p="http://schemas.openxmlformats.org/presentationml/2006/main">
  <p:tag name="KSO_WM_BEAUTIFY_FLAG" val=""/>
</p:tagLst>
</file>

<file path=ppt/tags/tag39.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40.xml><?xml version="1.0" encoding="utf-8"?>
<p:tagLst xmlns:p="http://schemas.openxmlformats.org/presentationml/2006/main">
  <p:tag name="KSO_WM_BEAUTIFY_FLAG" val=""/>
</p:tagLst>
</file>

<file path=ppt/tags/tag41.xml><?xml version="1.0" encoding="utf-8"?>
<p:tagLst xmlns:p="http://schemas.openxmlformats.org/presentationml/2006/main">
  <p:tag name="KSO_WM_BEAUTIFY_FLAG" val=""/>
</p:tagLst>
</file>

<file path=ppt/tags/tag42.xml><?xml version="1.0" encoding="utf-8"?>
<p:tagLst xmlns:p="http://schemas.openxmlformats.org/presentationml/2006/main">
  <p:tag name="KSO_WM_BEAUTIFY_FLAG" val=""/>
</p:tagLst>
</file>

<file path=ppt/tags/tag43.xml><?xml version="1.0" encoding="utf-8"?>
<p:tagLst xmlns:p="http://schemas.openxmlformats.org/presentationml/2006/main">
  <p:tag name="KSO_WM_BEAUTIFY_FLAG" val=""/>
</p:tagLst>
</file>

<file path=ppt/tags/tag44.xml><?xml version="1.0" encoding="utf-8"?>
<p:tagLst xmlns:p="http://schemas.openxmlformats.org/presentationml/2006/main">
  <p:tag name="KSO_WM_BEAUTIFY_FLAG" val=""/>
</p:tagLst>
</file>

<file path=ppt/tags/tag45.xml><?xml version="1.0" encoding="utf-8"?>
<p:tagLst xmlns:p="http://schemas.openxmlformats.org/presentationml/2006/main">
  <p:tag name="KSO_WM_BEAUTIFY_FLAG" val=""/>
</p:tagLst>
</file>

<file path=ppt/tags/tag46.xml><?xml version="1.0" encoding="utf-8"?>
<p:tagLst xmlns:p="http://schemas.openxmlformats.org/presentationml/2006/main">
  <p:tag name="KSO_WM_BEAUTIFY_FLAG" val=""/>
</p:tagLst>
</file>

<file path=ppt/tags/tag47.xml><?xml version="1.0" encoding="utf-8"?>
<p:tagLst xmlns:p="http://schemas.openxmlformats.org/presentationml/2006/main">
  <p:tag name="KSO_WM_BEAUTIFY_FLAG" val=""/>
</p:tagLst>
</file>

<file path=ppt/tags/tag48.xml><?xml version="1.0" encoding="utf-8"?>
<p:tagLst xmlns:p="http://schemas.openxmlformats.org/presentationml/2006/main">
  <p:tag name="KSO_WM_BEAUTIFY_FLAG" val=""/>
</p:tagLst>
</file>

<file path=ppt/tags/tag49.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50.xml><?xml version="1.0" encoding="utf-8"?>
<p:tagLst xmlns:p="http://schemas.openxmlformats.org/presentationml/2006/main">
  <p:tag name="KSO_WM_BEAUTIFY_FLAG" val=""/>
</p:tagLst>
</file>

<file path=ppt/tags/tag51.xml><?xml version="1.0" encoding="utf-8"?>
<p:tagLst xmlns:p="http://schemas.openxmlformats.org/presentationml/2006/main">
  <p:tag name="KSO_WM_BEAUTIFY_FLAG" val=""/>
</p:tagLst>
</file>

<file path=ppt/tags/tag52.xml><?xml version="1.0" encoding="utf-8"?>
<p:tagLst xmlns:p="http://schemas.openxmlformats.org/presentationml/2006/main">
  <p:tag name="KSO_WM_BEAUTIFY_FLAG" val=""/>
</p:tagLst>
</file>

<file path=ppt/tags/tag53.xml><?xml version="1.0" encoding="utf-8"?>
<p:tagLst xmlns:p="http://schemas.openxmlformats.org/presentationml/2006/main">
  <p:tag name="KSO_WM_BEAUTIFY_FLAG" val=""/>
</p:tagLst>
</file>

<file path=ppt/tags/tag54.xml><?xml version="1.0" encoding="utf-8"?>
<p:tagLst xmlns:p="http://schemas.openxmlformats.org/presentationml/2006/main">
  <p:tag name="KSO_WM_BEAUTIFY_FLAG" val=""/>
</p:tagLst>
</file>

<file path=ppt/tags/tag55.xml><?xml version="1.0" encoding="utf-8"?>
<p:tagLst xmlns:p="http://schemas.openxmlformats.org/presentationml/2006/main">
  <p:tag name="KSO_WM_BEAUTIFY_FLAG" val=""/>
</p:tagLst>
</file>

<file path=ppt/tags/tag56.xml><?xml version="1.0" encoding="utf-8"?>
<p:tagLst xmlns:p="http://schemas.openxmlformats.org/presentationml/2006/main">
  <p:tag name="KSO_WM_BEAUTIFY_FLAG" val=""/>
</p:tagLst>
</file>

<file path=ppt/tags/tag57.xml><?xml version="1.0" encoding="utf-8"?>
<p:tagLst xmlns:p="http://schemas.openxmlformats.org/presentationml/2006/main">
  <p:tag name="KSO_WM_BEAUTIFY_FLAG" val=""/>
</p:tagLst>
</file>

<file path=ppt/tags/tag58.xml><?xml version="1.0" encoding="utf-8"?>
<p:tagLst xmlns:p="http://schemas.openxmlformats.org/presentationml/2006/main">
  <p:tag name="KSO_WM_BEAUTIFY_FLAG" val=""/>
</p:tagLst>
</file>

<file path=ppt/tags/tag59.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60.xml><?xml version="1.0" encoding="utf-8"?>
<p:tagLst xmlns:p="http://schemas.openxmlformats.org/presentationml/2006/main">
  <p:tag name="KSO_WM_BEAUTIFY_FLAG" val=""/>
</p:tagLst>
</file>

<file path=ppt/tags/tag61.xml><?xml version="1.0" encoding="utf-8"?>
<p:tagLst xmlns:p="http://schemas.openxmlformats.org/presentationml/2006/main">
  <p:tag name="KSO_WM_BEAUTIFY_FLAG" val=""/>
</p:tagLst>
</file>

<file path=ppt/tags/tag62.xml><?xml version="1.0" encoding="utf-8"?>
<p:tagLst xmlns:p="http://schemas.openxmlformats.org/presentationml/2006/main">
  <p:tag name="KSO_WM_BEAUTIFY_FLAG" val=""/>
</p:tagLst>
</file>

<file path=ppt/tags/tag63.xml><?xml version="1.0" encoding="utf-8"?>
<p:tagLst xmlns:p="http://schemas.openxmlformats.org/presentationml/2006/main">
  <p:tag name="KSO_WM_BEAUTIFY_FLAG" val=""/>
</p:tagLst>
</file>

<file path=ppt/tags/tag64.xml><?xml version="1.0" encoding="utf-8"?>
<p:tagLst xmlns:p="http://schemas.openxmlformats.org/presentationml/2006/main">
  <p:tag name="KSO_WM_BEAUTIFY_FLAG" val=""/>
</p:tagLst>
</file>

<file path=ppt/tags/tag65.xml><?xml version="1.0" encoding="utf-8"?>
<p:tagLst xmlns:p="http://schemas.openxmlformats.org/presentationml/2006/main">
  <p:tag name="KSO_WM_BEAUTIFY_FLAG" val=""/>
</p:tagLst>
</file>

<file path=ppt/tags/tag66.xml><?xml version="1.0" encoding="utf-8"?>
<p:tagLst xmlns:p="http://schemas.openxmlformats.org/presentationml/2006/main">
  <p:tag name="KSO_WM_BEAUTIFY_FLAG" val=""/>
</p:tagLst>
</file>

<file path=ppt/tags/tag67.xml><?xml version="1.0" encoding="utf-8"?>
<p:tagLst xmlns:p="http://schemas.openxmlformats.org/presentationml/2006/main">
  <p:tag name="KSO_WM_BEAUTIFY_FLAG" val=""/>
</p:tagLst>
</file>

<file path=ppt/tags/tag68.xml><?xml version="1.0" encoding="utf-8"?>
<p:tagLst xmlns:p="http://schemas.openxmlformats.org/presentationml/2006/main">
  <p:tag name="KSO_WM_BEAUTIFY_FLAG" val=""/>
</p:tagLst>
</file>

<file path=ppt/tags/tag69.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70.xml><?xml version="1.0" encoding="utf-8"?>
<p:tagLst xmlns:p="http://schemas.openxmlformats.org/presentationml/2006/main">
  <p:tag name="KSO_WM_BEAUTIFY_FLAG" val=""/>
</p:tagLst>
</file>

<file path=ppt/tags/tag71.xml><?xml version="1.0" encoding="utf-8"?>
<p:tagLst xmlns:p="http://schemas.openxmlformats.org/presentationml/2006/main">
  <p:tag name="KSO_WM_BEAUTIFY_FLAG" val=""/>
</p:tagLst>
</file>

<file path=ppt/tags/tag72.xml><?xml version="1.0" encoding="utf-8"?>
<p:tagLst xmlns:p="http://schemas.openxmlformats.org/presentationml/2006/main">
  <p:tag name="KSO_WM_BEAUTIFY_FLAG" val=""/>
</p:tagLst>
</file>

<file path=ppt/tags/tag73.xml><?xml version="1.0" encoding="utf-8"?>
<p:tagLst xmlns:p="http://schemas.openxmlformats.org/presentationml/2006/main">
  <p:tag name="KSO_WM_BEAUTIFY_FLAG" val=""/>
</p:tagLst>
</file>

<file path=ppt/tags/tag74.xml><?xml version="1.0" encoding="utf-8"?>
<p:tagLst xmlns:p="http://schemas.openxmlformats.org/presentationml/2006/main">
  <p:tag name="KSO_WM_BEAUTIFY_FLAG" val=""/>
</p:tagLst>
</file>

<file path=ppt/tags/tag75.xml><?xml version="1.0" encoding="utf-8"?>
<p:tagLst xmlns:p="http://schemas.openxmlformats.org/presentationml/2006/main">
  <p:tag name="KSO_WM_BEAUTIFY_FLAG" val=""/>
</p:tagLst>
</file>

<file path=ppt/tags/tag76.xml><?xml version="1.0" encoding="utf-8"?>
<p:tagLst xmlns:p="http://schemas.openxmlformats.org/presentationml/2006/main">
  <p:tag name="KSO_WM_BEAUTIFY_FLAG" val=""/>
</p:tagLst>
</file>

<file path=ppt/tags/tag77.xml><?xml version="1.0" encoding="utf-8"?>
<p:tagLst xmlns:p="http://schemas.openxmlformats.org/presentationml/2006/main">
  <p:tag name="KSO_WM_BEAUTIFY_FLAG" val=""/>
</p:tagLst>
</file>

<file path=ppt/tags/tag78.xml><?xml version="1.0" encoding="utf-8"?>
<p:tagLst xmlns:p="http://schemas.openxmlformats.org/presentationml/2006/main">
  <p:tag name="KSO_WM_BEAUTIFY_FLAG" val=""/>
</p:tagLst>
</file>

<file path=ppt/tags/tag79.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80.xml><?xml version="1.0" encoding="utf-8"?>
<p:tagLst xmlns:p="http://schemas.openxmlformats.org/presentationml/2006/main">
  <p:tag name="KSO_WM_BEAUTIFY_FLAG" val=""/>
</p:tagLst>
</file>

<file path=ppt/tags/tag81.xml><?xml version="1.0" encoding="utf-8"?>
<p:tagLst xmlns:p="http://schemas.openxmlformats.org/presentationml/2006/main">
  <p:tag name="KSO_WM_BEAUTIFY_FLAG" val=""/>
</p:tagLst>
</file>

<file path=ppt/tags/tag82.xml><?xml version="1.0" encoding="utf-8"?>
<p:tagLst xmlns:p="http://schemas.openxmlformats.org/presentationml/2006/main">
  <p:tag name="KSO_WM_BEAUTIFY_FLAG" val=""/>
</p:tagLst>
</file>

<file path=ppt/tags/tag83.xml><?xml version="1.0" encoding="utf-8"?>
<p:tagLst xmlns:p="http://schemas.openxmlformats.org/presentationml/2006/main">
  <p:tag name="KSO_WM_BEAUTIFY_FLAG" val=""/>
</p:tagLst>
</file>

<file path=ppt/tags/tag84.xml><?xml version="1.0" encoding="utf-8"?>
<p:tagLst xmlns:p="http://schemas.openxmlformats.org/presentationml/2006/main">
  <p:tag name="KSO_WM_BEAUTIFY_FLAG" val=""/>
</p:tagLst>
</file>

<file path=ppt/tags/tag85.xml><?xml version="1.0" encoding="utf-8"?>
<p:tagLst xmlns:p="http://schemas.openxmlformats.org/presentationml/2006/main">
  <p:tag name="KSO_WM_BEAUTIFY_FLAG" val=""/>
</p:tagLst>
</file>

<file path=ppt/tags/tag86.xml><?xml version="1.0" encoding="utf-8"?>
<p:tagLst xmlns:p="http://schemas.openxmlformats.org/presentationml/2006/main">
  <p:tag name="KSO_WM_BEAUTIFY_FLAG" val=""/>
</p:tagLst>
</file>

<file path=ppt/tags/tag87.xml><?xml version="1.0" encoding="utf-8"?>
<p:tagLst xmlns:p="http://schemas.openxmlformats.org/presentationml/2006/main">
  <p:tag name="KSO_WM_BEAUTIFY_FLAG" val=""/>
</p:tagLst>
</file>

<file path=ppt/tags/tag88.xml><?xml version="1.0" encoding="utf-8"?>
<p:tagLst xmlns:p="http://schemas.openxmlformats.org/presentationml/2006/main">
  <p:tag name="KSO_WM_BEAUTIFY_FLAG" val=""/>
</p:tagLst>
</file>

<file path=ppt/tags/tag89.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ags/tag90.xml><?xml version="1.0" encoding="utf-8"?>
<p:tagLst xmlns:p="http://schemas.openxmlformats.org/presentationml/2006/main">
  <p:tag name="KSO_WM_BEAUTIFY_FLAG" val=""/>
</p:tagLst>
</file>

<file path=ppt/tags/tag91.xml><?xml version="1.0" encoding="utf-8"?>
<p:tagLst xmlns:p="http://schemas.openxmlformats.org/presentationml/2006/main">
  <p:tag name="KSO_WM_BEAUTIFY_FLAG" val=""/>
</p:tagLst>
</file>

<file path=ppt/tags/tag92.xml><?xml version="1.0" encoding="utf-8"?>
<p:tagLst xmlns:p="http://schemas.openxmlformats.org/presentationml/2006/main">
  <p:tag name="KSO_WM_BEAUTIFY_FLAG" val=""/>
</p:tagLst>
</file>

<file path=ppt/tags/tag93.xml><?xml version="1.0" encoding="utf-8"?>
<p:tagLst xmlns:p="http://schemas.openxmlformats.org/presentationml/2006/main">
  <p:tag name="KSO_WM_BEAUTIFY_FLAG" val=""/>
</p:tagLst>
</file>

<file path=ppt/tags/tag94.xml><?xml version="1.0" encoding="utf-8"?>
<p:tagLst xmlns:p="http://schemas.openxmlformats.org/presentationml/2006/main">
  <p:tag name="KSO_WM_BEAUTIFY_FLAG" val=""/>
</p:tagLst>
</file>

<file path=ppt/tags/tag95.xml><?xml version="1.0" encoding="utf-8"?>
<p:tagLst xmlns:p="http://schemas.openxmlformats.org/presentationml/2006/main">
  <p:tag name="KSO_WM_BEAUTIFY_FLAG" val=""/>
</p:tagLst>
</file>

<file path=ppt/tags/tag96.xml><?xml version="1.0" encoding="utf-8"?>
<p:tagLst xmlns:p="http://schemas.openxmlformats.org/presentationml/2006/main">
  <p:tag name="KSO_WM_BEAUTIFY_FLAG" val=""/>
</p:tagLst>
</file>

<file path=ppt/tags/tag97.xml><?xml version="1.0" encoding="utf-8"?>
<p:tagLst xmlns:p="http://schemas.openxmlformats.org/presentationml/2006/main">
  <p:tag name="KSO_WM_BEAUTIFY_FLAG" val=""/>
</p:tagLst>
</file>

<file path=ppt/tags/tag98.xml><?xml version="1.0" encoding="utf-8"?>
<p:tagLst xmlns:p="http://schemas.openxmlformats.org/presentationml/2006/main">
  <p:tag name="KSO_WM_BEAUTIFY_FLAG" val=""/>
</p:tagLst>
</file>

<file path=ppt/tags/tag99.xml><?xml version="1.0" encoding="utf-8"?>
<p:tagLst xmlns:p="http://schemas.openxmlformats.org/presentationml/2006/main">
  <p:tag name="KSO_WM_BEAUTIFY_FLAG" val=""/>
</p:tagLst>
</file>

<file path=ppt/theme/theme1.xml><?xml version="1.0" encoding="utf-8"?>
<a:theme xmlns:a="http://schemas.openxmlformats.org/drawingml/2006/main" name="Office 主题">
  <a:themeElements>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fontScheme name="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lnDef>
  </a:objectDefaults>
  <a:extraClrSchemeLst>
    <a:extraClrScheme>
      <a:clrScheme name="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fontScheme name="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lnDef>
  </a:objectDefaults>
  <a:extraClrSchemeLst>
    <a:extraClrScheme>
      <a:clrScheme name="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10.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2.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3.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4.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5.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6.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7.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8.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9.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docProps/app.xml><?xml version="1.0" encoding="utf-8"?>
<Properties xmlns="http://schemas.openxmlformats.org/officeDocument/2006/extended-properties" xmlns:vt="http://schemas.openxmlformats.org/officeDocument/2006/docPropsVTypes">
  <TotalTime>0</TotalTime>
  <Words>1875</Words>
  <Application>WPS 演示</Application>
  <PresentationFormat>宽屏</PresentationFormat>
  <Paragraphs>119</Paragraphs>
  <Slides>81</Slides>
  <Notes>0</Notes>
  <HiddenSlides>0</HiddenSlides>
  <MMClips>0</MMClips>
  <ScaleCrop>false</ScaleCrop>
  <HeadingPairs>
    <vt:vector size="6" baseType="variant">
      <vt:variant>
        <vt:lpstr>已用的字体</vt:lpstr>
      </vt:variant>
      <vt:variant>
        <vt:i4>10</vt:i4>
      </vt:variant>
      <vt:variant>
        <vt:lpstr>主题</vt:lpstr>
      </vt:variant>
      <vt:variant>
        <vt:i4>2</vt:i4>
      </vt:variant>
      <vt:variant>
        <vt:lpstr>幻灯片标题</vt:lpstr>
      </vt:variant>
      <vt:variant>
        <vt:i4>81</vt:i4>
      </vt:variant>
    </vt:vector>
  </HeadingPairs>
  <TitlesOfParts>
    <vt:vector size="93" baseType="lpstr">
      <vt:lpstr>Arial</vt:lpstr>
      <vt:lpstr>宋体</vt:lpstr>
      <vt:lpstr>Wingdings</vt:lpstr>
      <vt:lpstr>Calibri</vt:lpstr>
      <vt:lpstr>Calibri Light</vt:lpstr>
      <vt:lpstr>楷体</vt:lpstr>
      <vt:lpstr>微软雅黑</vt:lpstr>
      <vt:lpstr>Times New Roman</vt:lpstr>
      <vt:lpstr>Cambria Math</vt:lpstr>
      <vt:lpstr>Arial Unicode MS</vt:lpstr>
      <vt:lpstr>Office 主题</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互联网+时代：变革与创新</dc:title>
  <dc:creator>方匡南</dc:creator>
  <cp:lastModifiedBy>郭</cp:lastModifiedBy>
  <cp:revision>272</cp:revision>
  <dcterms:created xsi:type="dcterms:W3CDTF">2015-07-17T02:38:00Z</dcterms:created>
  <dcterms:modified xsi:type="dcterms:W3CDTF">2024-03-04T10:37:24Z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2052-12.1.0.16250</vt:lpwstr>
  </property>
  <property fmtid="{D5CDD505-2E9C-101B-9397-08002B2CF9AE}" pid="3" name="ICV">
    <vt:lpwstr>39932337BED34B16981E9144F7AC0FC0</vt:lpwstr>
  </property>
</Properties>
</file>